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4.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4"/>
    <p:sldMasterId id="2147483688" r:id="rId5"/>
    <p:sldMasterId id="2147483701" r:id="rId6"/>
    <p:sldMasterId id="2147483706" r:id="rId7"/>
    <p:sldMasterId id="2147483729" r:id="rId8"/>
  </p:sldMasterIdLst>
  <p:notesMasterIdLst>
    <p:notesMasterId r:id="rId22"/>
  </p:notesMasterIdLst>
  <p:handoutMasterIdLst>
    <p:handoutMasterId r:id="rId23"/>
  </p:handoutMasterIdLst>
  <p:sldIdLst>
    <p:sldId id="277" r:id="rId9"/>
    <p:sldId id="259" r:id="rId10"/>
    <p:sldId id="266" r:id="rId11"/>
    <p:sldId id="267" r:id="rId12"/>
    <p:sldId id="268" r:id="rId13"/>
    <p:sldId id="269" r:id="rId14"/>
    <p:sldId id="270" r:id="rId15"/>
    <p:sldId id="271" r:id="rId16"/>
    <p:sldId id="272" r:id="rId17"/>
    <p:sldId id="273" r:id="rId18"/>
    <p:sldId id="274" r:id="rId19"/>
    <p:sldId id="275" r:id="rId20"/>
    <p:sldId id="276" r:id="rId21"/>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9900"/>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78" autoAdjust="0"/>
    <p:restoredTop sz="86486" autoAdjust="0"/>
  </p:normalViewPr>
  <p:slideViewPr>
    <p:cSldViewPr snapToGrid="0" showGuides="1">
      <p:cViewPr>
        <p:scale>
          <a:sx n="70" d="100"/>
          <a:sy n="70" d="100"/>
        </p:scale>
        <p:origin x="-1344" y="-180"/>
      </p:cViewPr>
      <p:guideLst>
        <p:guide orient="horz" pos="2160"/>
        <p:guide pos="24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p:scale>
          <a:sx n="80" d="100"/>
          <a:sy n="80" d="100"/>
        </p:scale>
        <p:origin x="-1848" y="36"/>
      </p:cViewPr>
      <p:guideLst>
        <p:guide orient="horz" pos="2805"/>
        <p:guide pos="1227"/>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handoutMaster" Target="handoutMasters/handoutMaster1.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DB228672-4337-41E0-A109-2BF6C0A0EED5}" type="datetimeFigureOut">
              <a:rPr lang="en-US" smtClean="0"/>
              <a:pPr/>
              <a:t>4/4/2018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r>
              <a:rPr lang="en-US" smtClean="0"/>
              <a:t>Page XX-#</a:t>
            </a:r>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0381AB50-9623-476D-A480-EBA540222513}" type="slidenum">
              <a:rPr lang="en-US" smtClean="0"/>
              <a:pPr/>
              <a:t>‹#›</a:t>
            </a:fld>
            <a:endParaRPr lang="en-US"/>
          </a:p>
        </p:txBody>
      </p:sp>
    </p:spTree>
    <p:extLst>
      <p:ext uri="{BB962C8B-B14F-4D97-AF65-F5344CB8AC3E}">
        <p14:creationId xmlns:p14="http://schemas.microsoft.com/office/powerpoint/2010/main" val="2812618692"/>
      </p:ext>
    </p:extLst>
  </p:cSld>
  <p:clrMap bg1="lt1" tx1="dk1" bg2="lt2" tx2="dk2" accent1="accent1" accent2="accent2" accent3="accent3" accent4="accent4" accent5="accent5" accent6="accent6" hlink="hlink" folHlink="folHlink"/>
  <p:hf dt="0"/>
</p:handoutMaster>
</file>

<file path=ppt/media/image10.png>
</file>

<file path=ppt/media/image11.png>
</file>

<file path=ppt/media/image11.svg>
</file>

<file path=ppt/media/image12.png>
</file>

<file path=ppt/media/image13.png>
</file>

<file path=ppt/media/image14.png>
</file>

<file path=ppt/media/image14.svg>
</file>

<file path=ppt/media/image15.png>
</file>

<file path=ppt/media/image16.png>
</file>

<file path=ppt/media/image17.png>
</file>

<file path=ppt/media/image18.png>
</file>

<file path=ppt/media/image18.svg>
</file>

<file path=ppt/media/image19.png>
</file>

<file path=ppt/media/image2.jpeg>
</file>

<file path=ppt/media/image2.svg>
</file>

<file path=ppt/media/image20.png>
</file>

<file path=ppt/media/image21.png>
</file>

<file path=ppt/media/image21.svg>
</file>

<file path=ppt/media/image22.png>
</file>

<file path=ppt/media/image23.png>
</file>

<file path=ppt/media/image23.svg>
</file>

<file path=ppt/media/image24.png>
</file>

<file path=ppt/media/image25.png>
</file>

<file path=ppt/media/image25.svg>
</file>

<file path=ppt/media/image26.png>
</file>

<file path=ppt/media/image27.png>
</file>

<file path=ppt/media/image27.sv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6.svg>
</file>

<file path=ppt/media/image37.png>
</file>

<file path=ppt/media/image38.png>
</file>

<file path=ppt/media/image38.svg>
</file>

<file path=ppt/media/image4.png>
</file>

<file path=ppt/media/image4.svg>
</file>

<file path=ppt/media/image40.svg>
</file>

<file path=ppt/media/image42.svg>
</file>

<file path=ppt/media/image45.svg>
</file>

<file path=ppt/media/image47.svg>
</file>

<file path=ppt/media/image5.png>
</file>

<file path=ppt/media/image6.png>
</file>

<file path=ppt/media/image6.svg>
</file>

<file path=ppt/media/image7.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971675" y="720725"/>
            <a:ext cx="4800600" cy="3600450"/>
          </a:xfrm>
          <a:prstGeom prst="rect">
            <a:avLst/>
          </a:prstGeom>
          <a:noFill/>
          <a:ln w="12700">
            <a:solidFill>
              <a:prstClr val="black"/>
            </a:solidFill>
          </a:ln>
        </p:spPr>
        <p:txBody>
          <a:bodyPr vert="horz" lIns="96661" tIns="48331" rIns="96661" bIns="48331" rtlCol="0" anchor="ctr"/>
          <a:lstStyle/>
          <a:p>
            <a:r>
              <a:rPr lang="en-US" dirty="0" smtClean="0"/>
              <a:t>text</a:t>
            </a:r>
            <a:endParaRPr lang="en-US" dirty="0"/>
          </a:p>
        </p:txBody>
      </p:sp>
      <p:sp>
        <p:nvSpPr>
          <p:cNvPr id="5" name="Notes Placeholder 4"/>
          <p:cNvSpPr>
            <a:spLocks noGrp="1"/>
          </p:cNvSpPr>
          <p:nvPr>
            <p:ph type="body" sz="quarter" idx="3"/>
          </p:nvPr>
        </p:nvSpPr>
        <p:spPr>
          <a:xfrm>
            <a:off x="1911361" y="4447617"/>
            <a:ext cx="4892673" cy="4320540"/>
          </a:xfrm>
          <a:prstGeom prst="rect">
            <a:avLst/>
          </a:prstGeom>
        </p:spPr>
        <p:txBody>
          <a:bodyPr vert="horz" lIns="96661" tIns="48331" rIns="96661" bIns="48331"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Line 8"/>
          <p:cNvSpPr>
            <a:spLocks noChangeShapeType="1"/>
          </p:cNvSpPr>
          <p:nvPr/>
        </p:nvSpPr>
        <p:spPr bwMode="auto">
          <a:xfrm>
            <a:off x="1564907" y="600075"/>
            <a:ext cx="0" cy="8401050"/>
          </a:xfrm>
          <a:prstGeom prst="line">
            <a:avLst/>
          </a:prstGeom>
          <a:noFill/>
          <a:ln w="9525">
            <a:solidFill>
              <a:schemeClr val="tx1"/>
            </a:solidFill>
            <a:round/>
            <a:headEnd/>
            <a:tailEnd/>
          </a:ln>
          <a:effectLst/>
        </p:spPr>
        <p:txBody>
          <a:bodyPr lIns="96661" tIns="48331" rIns="96661" bIns="48331"/>
          <a:lstStyle/>
          <a:p>
            <a:endParaRPr lang="en-US"/>
          </a:p>
        </p:txBody>
      </p:sp>
      <p:sp>
        <p:nvSpPr>
          <p:cNvPr id="11" name="Rectangle 14"/>
          <p:cNvSpPr>
            <a:spLocks noChangeArrowheads="1"/>
          </p:cNvSpPr>
          <p:nvPr/>
        </p:nvSpPr>
        <p:spPr bwMode="auto">
          <a:xfrm>
            <a:off x="257387" y="160021"/>
            <a:ext cx="6934201" cy="325041"/>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300" dirty="0" smtClean="0">
                <a:latin typeface="Arial" pitchFamily="34" charset="0"/>
                <a:cs typeface="Arial" pitchFamily="34" charset="0"/>
              </a:rPr>
              <a:t>Core Java 8</a:t>
            </a:r>
            <a:r>
              <a:rPr lang="en-US" sz="1300" baseline="0" dirty="0" smtClean="0">
                <a:latin typeface="Arial" pitchFamily="34" charset="0"/>
                <a:cs typeface="Arial" pitchFamily="34" charset="0"/>
              </a:rPr>
              <a:t>  </a:t>
            </a:r>
            <a:r>
              <a:rPr lang="en-US" sz="1300" dirty="0" smtClean="0">
                <a:latin typeface="Arial" pitchFamily="34" charset="0"/>
                <a:cs typeface="Arial" pitchFamily="34" charset="0"/>
              </a:rPr>
              <a:t> and Development Tools	                                           Regular Expressions</a:t>
            </a:r>
            <a:endParaRPr lang="en-US" dirty="0">
              <a:latin typeface="Arial" pitchFamily="34" charset="0"/>
              <a:cs typeface="Arial" pitchFamily="34" charset="0"/>
            </a:endParaRPr>
          </a:p>
        </p:txBody>
      </p:sp>
      <p:sp>
        <p:nvSpPr>
          <p:cNvPr id="12" name="Rectangle 14"/>
          <p:cNvSpPr>
            <a:spLocks noChangeArrowheads="1"/>
          </p:cNvSpPr>
          <p:nvPr/>
        </p:nvSpPr>
        <p:spPr bwMode="auto">
          <a:xfrm>
            <a:off x="3872312" y="8783704"/>
            <a:ext cx="2946699" cy="331202"/>
          </a:xfrm>
          <a:prstGeom prst="rect">
            <a:avLst/>
          </a:prstGeom>
          <a:noFill/>
          <a:ln w="9525">
            <a:noFill/>
            <a:miter lim="800000"/>
            <a:headEnd/>
            <a:tailEnd/>
          </a:ln>
          <a:effectLst/>
        </p:spPr>
        <p:txBody>
          <a:bodyPr lIns="97725" tIns="48862" rIns="97725" bIns="48862"/>
          <a:lstStyle/>
          <a:p>
            <a:pPr marL="0" marR="0" indent="0" algn="l" defTabSz="966612" rtl="0" eaLnBrk="1" fontAlgn="auto" latinLnBrk="0" hangingPunct="1">
              <a:lnSpc>
                <a:spcPct val="100000"/>
              </a:lnSpc>
              <a:spcBef>
                <a:spcPts val="0"/>
              </a:spcBef>
              <a:spcAft>
                <a:spcPts val="0"/>
              </a:spcAft>
              <a:buClrTx/>
              <a:buSzTx/>
              <a:buFontTx/>
              <a:buNone/>
              <a:tabLst/>
              <a:defRPr/>
            </a:pPr>
            <a:r>
              <a:rPr lang="en-US" sz="1100" dirty="0" smtClean="0">
                <a:latin typeface="Arial" pitchFamily="34" charset="0"/>
                <a:cs typeface="Arial" pitchFamily="34" charset="0"/>
              </a:rPr>
              <a:t>		 Page 08-</a:t>
            </a:r>
            <a:fld id="{BD9FB300-F9DC-4669-88F4-967ABA23CC04}" type="slidenum">
              <a:rPr lang="en-US" sz="1100" smtClean="0">
                <a:latin typeface="Arial" pitchFamily="34" charset="0"/>
                <a:cs typeface="Arial" pitchFamily="34" charset="0"/>
              </a:rPr>
              <a:pPr marL="0" marR="0" indent="0" algn="l" defTabSz="966612" rtl="0" eaLnBrk="1" fontAlgn="auto" latinLnBrk="0" hangingPunct="1">
                <a:lnSpc>
                  <a:spcPct val="100000"/>
                </a:lnSpc>
                <a:spcBef>
                  <a:spcPts val="0"/>
                </a:spcBef>
                <a:spcAft>
                  <a:spcPts val="0"/>
                </a:spcAft>
                <a:buClrTx/>
                <a:buSzTx/>
                <a:buFontTx/>
                <a:buNone/>
                <a:tabLst/>
                <a:defRPr/>
              </a:pPr>
              <a:t>‹#›</a:t>
            </a:fld>
            <a:r>
              <a:rPr lang="en-US" sz="1100" dirty="0" smtClean="0">
                <a:latin typeface="Arial" pitchFamily="34" charset="0"/>
                <a:cs typeface="Arial" pitchFamily="34" charset="0"/>
              </a:rPr>
              <a:t> </a:t>
            </a:r>
          </a:p>
          <a:p>
            <a:r>
              <a:rPr lang="en-US" sz="1100" dirty="0" smtClean="0">
                <a:latin typeface="Arial" pitchFamily="34" charset="0"/>
                <a:cs typeface="Arial" pitchFamily="34" charset="0"/>
              </a:rPr>
              <a:t>  </a:t>
            </a:r>
            <a:endParaRPr lang="en-US" sz="1100" dirty="0">
              <a:latin typeface="Arial" pitchFamily="34" charset="0"/>
              <a:cs typeface="Arial" pitchFamily="34" charset="0"/>
            </a:endParaRPr>
          </a:p>
        </p:txBody>
      </p:sp>
    </p:spTree>
    <p:extLst>
      <p:ext uri="{BB962C8B-B14F-4D97-AF65-F5344CB8AC3E}">
        <p14:creationId xmlns:p14="http://schemas.microsoft.com/office/powerpoint/2010/main" val="1122094422"/>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000" kern="1200">
        <a:solidFill>
          <a:schemeClr val="tx1"/>
        </a:solidFill>
        <a:latin typeface="Arial" pitchFamily="34" charset="0"/>
        <a:ea typeface="+mn-ea"/>
        <a:cs typeface="Arial" pitchFamily="34" charset="0"/>
      </a:defRPr>
    </a:lvl1pPr>
    <a:lvl2pPr marL="457200" algn="l" defTabSz="914400" rtl="0" eaLnBrk="1" latinLnBrk="0" hangingPunct="1">
      <a:defRPr sz="1000" kern="1200">
        <a:solidFill>
          <a:schemeClr val="tx1"/>
        </a:solidFill>
        <a:latin typeface="Arial" pitchFamily="34" charset="0"/>
        <a:ea typeface="+mn-ea"/>
        <a:cs typeface="Arial" pitchFamily="34" charset="0"/>
      </a:defRPr>
    </a:lvl2pPr>
    <a:lvl3pPr marL="914400" algn="l" defTabSz="914400" rtl="0" eaLnBrk="1" latinLnBrk="0" hangingPunct="1">
      <a:defRPr sz="1000" kern="1200">
        <a:solidFill>
          <a:schemeClr val="tx1"/>
        </a:solidFill>
        <a:latin typeface="Arial" pitchFamily="34" charset="0"/>
        <a:ea typeface="+mn-ea"/>
        <a:cs typeface="Arial" pitchFamily="34" charset="0"/>
      </a:defRPr>
    </a:lvl3pPr>
    <a:lvl4pPr marL="1371600" algn="l" defTabSz="914400" rtl="0" eaLnBrk="1" latinLnBrk="0" hangingPunct="1">
      <a:defRPr sz="1000" kern="1200">
        <a:solidFill>
          <a:schemeClr val="tx1"/>
        </a:solidFill>
        <a:latin typeface="Arial" pitchFamily="34" charset="0"/>
        <a:ea typeface="+mn-ea"/>
        <a:cs typeface="Arial" pitchFamily="34" charset="0"/>
      </a:defRPr>
    </a:lvl4pPr>
    <a:lvl5pPr marL="1828800" algn="l" defTabSz="914400" rtl="0" eaLnBrk="1" latinLnBrk="0" hangingPunct="1">
      <a:defRPr sz="1000" kern="1200">
        <a:solidFill>
          <a:schemeClr val="tx1"/>
        </a:solidFill>
        <a:latin typeface="Arial" pitchFamily="34" charset="0"/>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p:cNvSpPr>
            <a:spLocks noGrp="1" noRot="1" noChangeAspect="1"/>
          </p:cNvSpPr>
          <p:nvPr>
            <p:ph type="sldImg"/>
          </p:nvPr>
        </p:nvSpPr>
        <p:spPr>
          <a:xfrm>
            <a:off x="1971675" y="720725"/>
            <a:ext cx="4800600" cy="3600450"/>
          </a:xfrm>
        </p:spPr>
      </p:sp>
      <p:sp>
        <p:nvSpPr>
          <p:cNvPr id="6" name="Notes Placeholder 5"/>
          <p:cNvSpPr>
            <a:spLocks noGrp="1"/>
          </p:cNvSpPr>
          <p:nvPr>
            <p:ph type="body" idx="1"/>
          </p:nvPr>
        </p:nvSpPr>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71675" y="720725"/>
            <a:ext cx="4800600" cy="360045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71675" y="720725"/>
            <a:ext cx="4800600" cy="360045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71675" y="720725"/>
            <a:ext cx="4800600" cy="360045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3" name="Rectangle 3"/>
          <p:cNvSpPr>
            <a:spLocks noGrp="1" noChangeArrowheads="1"/>
          </p:cNvSpPr>
          <p:nvPr>
            <p:ph type="body" idx="1"/>
          </p:nvPr>
        </p:nvSpPr>
        <p:spPr/>
        <p:txBody>
          <a:bodyPr/>
          <a:lstStyle/>
          <a:p>
            <a:endParaRPr lang="en-US" smtClean="0"/>
          </a:p>
          <a:p>
            <a:endParaRPr lang="en-US" dirty="0"/>
          </a:p>
        </p:txBody>
      </p:sp>
      <p:sp>
        <p:nvSpPr>
          <p:cNvPr id="6" name="Slide Image Placeholder 5"/>
          <p:cNvSpPr>
            <a:spLocks noGrp="1" noRot="1" noChangeAspect="1"/>
          </p:cNvSpPr>
          <p:nvPr>
            <p:ph type="sldImg"/>
          </p:nvPr>
        </p:nvSpPr>
        <p:spPr>
          <a:xfrm>
            <a:off x="1971675" y="720725"/>
            <a:ext cx="4800600" cy="3600450"/>
          </a:xfr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dirty="0" smtClean="0"/>
              <a:t>Lesson Outline:</a:t>
            </a:r>
          </a:p>
          <a:p>
            <a:endParaRPr lang="en-US" dirty="0" smtClean="0"/>
          </a:p>
          <a:p>
            <a:pPr lvl="1"/>
            <a:r>
              <a:rPr lang="en-US" dirty="0" smtClean="0"/>
              <a:t>8.1: Regular Expressions</a:t>
            </a:r>
          </a:p>
          <a:p>
            <a:pPr lvl="1"/>
            <a:r>
              <a:rPr lang="en-US" dirty="0" smtClean="0"/>
              <a:t>8.2: Validating data </a:t>
            </a:r>
          </a:p>
          <a:p>
            <a:pPr lvl="1"/>
            <a:r>
              <a:rPr lang="en-US" dirty="0" smtClean="0"/>
              <a:t>8.3: Best Practices</a:t>
            </a:r>
          </a:p>
          <a:p>
            <a:endParaRPr lang="en-US" dirty="0"/>
          </a:p>
        </p:txBody>
      </p:sp>
      <p:sp>
        <p:nvSpPr>
          <p:cNvPr id="6" name="Slide Image Placeholder 5"/>
          <p:cNvSpPr>
            <a:spLocks noGrp="1" noRot="1" noChangeAspect="1"/>
          </p:cNvSpPr>
          <p:nvPr>
            <p:ph type="sldImg"/>
          </p:nvPr>
        </p:nvSpPr>
        <p:spPr>
          <a:xfrm>
            <a:off x="1971675" y="720725"/>
            <a:ext cx="4800600" cy="3600450"/>
          </a:xfr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5" name="Rectangle 3"/>
          <p:cNvSpPr>
            <a:spLocks noGrp="1" noChangeArrowheads="1"/>
          </p:cNvSpPr>
          <p:nvPr>
            <p:ph type="body" idx="1"/>
          </p:nvPr>
        </p:nvSpPr>
        <p:spPr/>
        <p:txBody>
          <a:bodyPr/>
          <a:lstStyle/>
          <a:p>
            <a:r>
              <a:rPr lang="en-US" dirty="0" smtClean="0"/>
              <a:t>Regular Expressions are basically patterns of characters which are used to perform certain useful operations on the given input. The operations include finding particular text, replacing the text with some other text, or validating the given text. For example, we can use Regular Expression to check whether the user input is valid for a field like Email-id or a telephone number. </a:t>
            </a:r>
          </a:p>
          <a:p>
            <a:r>
              <a:rPr lang="en-US" dirty="0" smtClean="0"/>
              <a:t>Supported in most of the common languages like C, Java, Python, C#  etc. Support is slightly different for regex in each of these languages though.</a:t>
            </a:r>
          </a:p>
          <a:p>
            <a:r>
              <a:rPr lang="en-US" dirty="0" smtClean="0"/>
              <a:t>The Java String class has several methods that allow you to perform an operation using a regular expression on that string in a minimal amount of code. Some of them are listed above. For example, </a:t>
            </a:r>
            <a:r>
              <a:rPr lang="en-US" dirty="0" err="1" smtClean="0"/>
              <a:t>myString.matches</a:t>
            </a:r>
            <a:r>
              <a:rPr lang="en-US" dirty="0" smtClean="0"/>
              <a:t>("regex") returns true or false depending whether the string can be matched entirely by the regular expression. </a:t>
            </a:r>
            <a:endParaRPr lang="en-US" dirty="0"/>
          </a:p>
        </p:txBody>
      </p:sp>
      <p:sp>
        <p:nvSpPr>
          <p:cNvPr id="3" name="Slide Image Placeholder 2"/>
          <p:cNvSpPr>
            <a:spLocks noGrp="1" noRot="1" noChangeAspect="1"/>
          </p:cNvSpPr>
          <p:nvPr>
            <p:ph type="sldImg"/>
          </p:nvPr>
        </p:nvSpPr>
        <p:spPr>
          <a:xfrm>
            <a:off x="1971675" y="720725"/>
            <a:ext cx="4800600" cy="3600450"/>
          </a:xfr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3" name="Rectangle 3"/>
          <p:cNvSpPr>
            <a:spLocks noGrp="1" noChangeArrowheads="1"/>
          </p:cNvSpPr>
          <p:nvPr>
            <p:ph type="body" idx="1"/>
          </p:nvPr>
        </p:nvSpPr>
        <p:spPr/>
        <p:txBody>
          <a:bodyPr/>
          <a:lstStyle/>
          <a:p>
            <a:r>
              <a:rPr lang="en-US" dirty="0" smtClean="0"/>
              <a:t>The </a:t>
            </a:r>
            <a:r>
              <a:rPr lang="en-US" dirty="0" err="1" smtClean="0"/>
              <a:t>java.util.regex</a:t>
            </a:r>
            <a:r>
              <a:rPr lang="en-US" dirty="0" smtClean="0"/>
              <a:t> package primarily consists of the following three classes:</a:t>
            </a:r>
          </a:p>
          <a:p>
            <a:r>
              <a:rPr lang="en-US" dirty="0" smtClean="0"/>
              <a:t>Pattern Class: An instance of this class is a compiled representation of a regular expression. This class provides no public constructors. To create a pattern, you must first invoke one of its public static compile methods, which will then return a Pattern object. These methods accept a regular expression as the first argument.</a:t>
            </a:r>
          </a:p>
          <a:p>
            <a:r>
              <a:rPr lang="en-US" dirty="0" smtClean="0"/>
              <a:t>Matcher Class: An instance of this class is the engine that interprets the pattern and performs match operations against an input string. Like the Pattern class, Matcher defines no public constructors. A Matcher instance is created by invoking the matcher() method on a Pattern object.</a:t>
            </a:r>
          </a:p>
          <a:p>
            <a:r>
              <a:rPr lang="en-US" dirty="0" err="1" smtClean="0"/>
              <a:t>PatternSyntaxException</a:t>
            </a:r>
            <a:r>
              <a:rPr lang="en-US" dirty="0" smtClean="0"/>
              <a:t>: A </a:t>
            </a:r>
            <a:r>
              <a:rPr lang="en-US" dirty="0" err="1" smtClean="0"/>
              <a:t>PatternSyntaxException</a:t>
            </a:r>
            <a:r>
              <a:rPr lang="en-US" dirty="0" smtClean="0"/>
              <a:t> object is an unchecked exception that indicates a syntax error in a regular expression pattern. It has various methods like </a:t>
            </a:r>
            <a:r>
              <a:rPr lang="en-US" dirty="0" err="1" smtClean="0"/>
              <a:t>getDescription</a:t>
            </a:r>
            <a:r>
              <a:rPr lang="en-US" dirty="0" smtClean="0"/>
              <a:t>(), </a:t>
            </a:r>
            <a:r>
              <a:rPr lang="en-US" dirty="0" err="1" smtClean="0"/>
              <a:t>getIndex</a:t>
            </a:r>
            <a:r>
              <a:rPr lang="en-US" dirty="0" smtClean="0"/>
              <a:t>(), </a:t>
            </a:r>
            <a:r>
              <a:rPr lang="en-US" dirty="0" err="1" smtClean="0"/>
              <a:t>getMessage</a:t>
            </a:r>
            <a:r>
              <a:rPr lang="en-US" dirty="0" smtClean="0"/>
              <a:t>() and </a:t>
            </a:r>
            <a:r>
              <a:rPr lang="en-US" dirty="0" err="1" smtClean="0"/>
              <a:t>getPattern</a:t>
            </a:r>
            <a:r>
              <a:rPr lang="en-US" dirty="0" smtClean="0"/>
              <a:t>() that provide details of the error. </a:t>
            </a:r>
          </a:p>
          <a:p>
            <a:endParaRPr lang="en-US" dirty="0"/>
          </a:p>
        </p:txBody>
      </p:sp>
      <p:sp>
        <p:nvSpPr>
          <p:cNvPr id="3" name="Slide Image Placeholder 2"/>
          <p:cNvSpPr>
            <a:spLocks noGrp="1" noRot="1" noChangeAspect="1"/>
          </p:cNvSpPr>
          <p:nvPr>
            <p:ph type="sldImg"/>
          </p:nvPr>
        </p:nvSpPr>
        <p:spPr>
          <a:xfrm>
            <a:off x="1971675" y="720725"/>
            <a:ext cx="4800600" cy="3600450"/>
          </a:xfr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1" name="Rectangle 3"/>
          <p:cNvSpPr>
            <a:spLocks noGrp="1" noChangeArrowheads="1"/>
          </p:cNvSpPr>
          <p:nvPr>
            <p:ph type="body" idx="1"/>
          </p:nvPr>
        </p:nvSpPr>
        <p:spPr/>
        <p:txBody>
          <a:bodyPr/>
          <a:lstStyle/>
          <a:p>
            <a:r>
              <a:rPr lang="en-US" dirty="0" smtClean="0"/>
              <a:t>Some methods of the Pattern class:</a:t>
            </a:r>
          </a:p>
          <a:p>
            <a:r>
              <a:rPr lang="en-US" dirty="0" smtClean="0"/>
              <a:t>	compile (String regex) : This method returns a new Pattern object which is a compiled form of regular expression pattern. Note that compile() is a static method.</a:t>
            </a:r>
          </a:p>
          <a:p>
            <a:r>
              <a:rPr lang="en-US" dirty="0" smtClean="0"/>
              <a:t>	matcher (String input ) : This method is used to create new Matcher object for an input for a given pattern, which can be used to perform matching operations. </a:t>
            </a:r>
          </a:p>
          <a:p>
            <a:r>
              <a:rPr lang="en-US" dirty="0" smtClean="0"/>
              <a:t>	matches (pattern, </a:t>
            </a:r>
            <a:r>
              <a:rPr lang="en-US" dirty="0" err="1" smtClean="0"/>
              <a:t>inputSequence</a:t>
            </a:r>
            <a:r>
              <a:rPr lang="en-US" dirty="0" smtClean="0"/>
              <a:t> ) : This method returns true only if the entire input text matches the pattern. This method internally depends on the compile() and matcher() methods of the Pattern object. Note that matches() is a static method.</a:t>
            </a:r>
          </a:p>
          <a:p>
            <a:endParaRPr lang="en-US" dirty="0" smtClean="0"/>
          </a:p>
          <a:p>
            <a:endParaRPr lang="en-US" dirty="0"/>
          </a:p>
        </p:txBody>
      </p:sp>
      <p:sp>
        <p:nvSpPr>
          <p:cNvPr id="3" name="Slide Image Placeholder 2"/>
          <p:cNvSpPr>
            <a:spLocks noGrp="1" noRot="1" noChangeAspect="1"/>
          </p:cNvSpPr>
          <p:nvPr>
            <p:ph type="sldImg"/>
          </p:nvPr>
        </p:nvSpPr>
        <p:spPr>
          <a:xfrm>
            <a:off x="1971675" y="720725"/>
            <a:ext cx="4800600" cy="3600450"/>
          </a:xfr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9" name="Rectangle 3"/>
          <p:cNvSpPr>
            <a:spLocks noGrp="1" noChangeArrowheads="1"/>
          </p:cNvSpPr>
          <p:nvPr>
            <p:ph type="body" idx="1"/>
          </p:nvPr>
        </p:nvSpPr>
        <p:spPr/>
        <p:txBody>
          <a:bodyPr/>
          <a:lstStyle/>
          <a:p>
            <a:endParaRPr lang="en-US" smtClean="0"/>
          </a:p>
          <a:p>
            <a:endParaRPr lang="en-US" dirty="0"/>
          </a:p>
        </p:txBody>
      </p:sp>
      <p:sp>
        <p:nvSpPr>
          <p:cNvPr id="3" name="Slide Image Placeholder 2"/>
          <p:cNvSpPr>
            <a:spLocks noGrp="1" noRot="1" noChangeAspect="1"/>
          </p:cNvSpPr>
          <p:nvPr>
            <p:ph type="sldImg"/>
          </p:nvPr>
        </p:nvSpPr>
        <p:spPr>
          <a:xfrm>
            <a:off x="1971675" y="720725"/>
            <a:ext cx="4800600" cy="3600450"/>
          </a:xfr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3" name="Rectangle 3"/>
          <p:cNvSpPr>
            <a:spLocks noGrp="1" noChangeArrowheads="1"/>
          </p:cNvSpPr>
          <p:nvPr>
            <p:ph type="body" idx="1"/>
          </p:nvPr>
        </p:nvSpPr>
        <p:spPr/>
        <p:txBody>
          <a:bodyPr/>
          <a:lstStyle/>
          <a:p>
            <a:r>
              <a:rPr lang="en-US" dirty="0" smtClean="0"/>
              <a:t>Please refer to </a:t>
            </a:r>
            <a:r>
              <a:rPr lang="en-US" dirty="0" err="1" smtClean="0"/>
              <a:t>Javadocs</a:t>
            </a:r>
            <a:r>
              <a:rPr lang="en-US" dirty="0" smtClean="0"/>
              <a:t> for details about the methods of this class.</a:t>
            </a:r>
          </a:p>
          <a:p>
            <a:r>
              <a:rPr lang="en-US" dirty="0" smtClean="0"/>
              <a:t>In the code snippet above, the first output returns false since the entire input string " </a:t>
            </a:r>
            <a:r>
              <a:rPr lang="en-US" dirty="0" err="1" smtClean="0"/>
              <a:t>Shop,Mop,Hopping,Chopping</a:t>
            </a:r>
            <a:r>
              <a:rPr lang="en-US" dirty="0" smtClean="0"/>
              <a:t> " does not match the regular expression pattern “hop" and hence matches() method returns false. </a:t>
            </a:r>
            <a:endParaRPr lang="en-US" dirty="0"/>
          </a:p>
        </p:txBody>
      </p:sp>
      <p:sp>
        <p:nvSpPr>
          <p:cNvPr id="3" name="Slide Image Placeholder 2"/>
          <p:cNvSpPr>
            <a:spLocks noGrp="1" noRot="1" noChangeAspect="1"/>
          </p:cNvSpPr>
          <p:nvPr>
            <p:ph type="sldImg"/>
          </p:nvPr>
        </p:nvSpPr>
        <p:spPr>
          <a:xfrm>
            <a:off x="1971675" y="720725"/>
            <a:ext cx="4800600" cy="3600450"/>
          </a:xfr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7" name="Rectangle 3"/>
          <p:cNvSpPr>
            <a:spLocks noGrp="1" noChangeArrowheads="1"/>
          </p:cNvSpPr>
          <p:nvPr>
            <p:ph type="body" idx="1"/>
          </p:nvPr>
        </p:nvSpPr>
        <p:spPr/>
        <p:txBody>
          <a:bodyPr/>
          <a:lstStyle/>
          <a:p>
            <a:r>
              <a:rPr lang="en-US" dirty="0" smtClean="0"/>
              <a:t>This API supports a number of special characters (</a:t>
            </a:r>
            <a:r>
              <a:rPr lang="en-US" dirty="0" err="1" smtClean="0"/>
              <a:t>metacharacters</a:t>
            </a:r>
            <a:r>
              <a:rPr lang="en-US" dirty="0" smtClean="0"/>
              <a:t>) that affect the way a pattern is matched. </a:t>
            </a:r>
          </a:p>
          <a:p>
            <a:r>
              <a:rPr lang="en-US" dirty="0" smtClean="0"/>
              <a:t>To treat a </a:t>
            </a:r>
            <a:r>
              <a:rPr lang="en-US" dirty="0" err="1" smtClean="0"/>
              <a:t>metacharacter</a:t>
            </a:r>
            <a:r>
              <a:rPr lang="en-US" dirty="0" smtClean="0"/>
              <a:t> as an ordinary character, precede it with a backslash (\)</a:t>
            </a:r>
          </a:p>
          <a:p>
            <a:endParaRPr lang="en-US" dirty="0"/>
          </a:p>
        </p:txBody>
      </p:sp>
      <p:sp>
        <p:nvSpPr>
          <p:cNvPr id="3" name="Slide Image Placeholder 2"/>
          <p:cNvSpPr>
            <a:spLocks noGrp="1" noRot="1" noChangeAspect="1"/>
          </p:cNvSpPr>
          <p:nvPr>
            <p:ph type="sldImg"/>
          </p:nvPr>
        </p:nvSpPr>
        <p:spPr>
          <a:xfrm>
            <a:off x="1971675" y="720725"/>
            <a:ext cx="4800600" cy="3600450"/>
          </a:xfr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1" name="Rectangle 3"/>
          <p:cNvSpPr>
            <a:spLocks noGrp="1" noChangeArrowheads="1"/>
          </p:cNvSpPr>
          <p:nvPr>
            <p:ph type="body" idx="1"/>
          </p:nvPr>
        </p:nvSpPr>
        <p:spPr/>
        <p:txBody>
          <a:bodyPr/>
          <a:lstStyle/>
          <a:p>
            <a:r>
              <a:rPr lang="en-US" smtClean="0"/>
              <a:t>Please browse through the Pattern class specification in Javadocs. There are tables summarizing the supported regular expression constructs. </a:t>
            </a:r>
            <a:endParaRPr lang="en-US" dirty="0"/>
          </a:p>
        </p:txBody>
      </p:sp>
      <p:sp>
        <p:nvSpPr>
          <p:cNvPr id="3" name="Slide Image Placeholder 2"/>
          <p:cNvSpPr>
            <a:spLocks noGrp="1" noRot="1" noChangeAspect="1"/>
          </p:cNvSpPr>
          <p:nvPr>
            <p:ph type="sldImg"/>
          </p:nvPr>
        </p:nvSpPr>
        <p:spPr>
          <a:xfrm>
            <a:off x="1971675" y="720725"/>
            <a:ext cx="4800600" cy="3600450"/>
          </a:xfr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1.emf"/><Relationship Id="rId2" Type="http://schemas.openxmlformats.org/officeDocument/2006/relationships/tags" Target="../tags/tag8.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1.xml"/><Relationship Id="rId7" Type="http://schemas.openxmlformats.org/officeDocument/2006/relationships/oleObject" Target="../embeddings/oleObject4.bin"/><Relationship Id="rId2" Type="http://schemas.openxmlformats.org/officeDocument/2006/relationships/tags" Target="../tags/tag20.xml"/><Relationship Id="rId1" Type="http://schemas.openxmlformats.org/officeDocument/2006/relationships/vmlDrawing" Target="../drawings/vmlDrawing4.vml"/><Relationship Id="rId6" Type="http://schemas.openxmlformats.org/officeDocument/2006/relationships/slideMaster" Target="../slideMasters/slideMaster1.xml"/><Relationship Id="rId5" Type="http://schemas.openxmlformats.org/officeDocument/2006/relationships/tags" Target="../tags/tag23.xml"/><Relationship Id="rId4" Type="http://schemas.openxmlformats.org/officeDocument/2006/relationships/tags" Target="../tags/tag22.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25.xml"/><Relationship Id="rId7" Type="http://schemas.openxmlformats.org/officeDocument/2006/relationships/oleObject" Target="../embeddings/oleObject5.bin"/><Relationship Id="rId2" Type="http://schemas.openxmlformats.org/officeDocument/2006/relationships/tags" Target="../tags/tag24.xml"/><Relationship Id="rId1" Type="http://schemas.openxmlformats.org/officeDocument/2006/relationships/vmlDrawing" Target="../drawings/vmlDrawing5.vml"/><Relationship Id="rId6" Type="http://schemas.openxmlformats.org/officeDocument/2006/relationships/slideMaster" Target="../slideMasters/slideMaster1.xml"/><Relationship Id="rId5" Type="http://schemas.openxmlformats.org/officeDocument/2006/relationships/tags" Target="../tags/tag27.xml"/><Relationship Id="rId4" Type="http://schemas.openxmlformats.org/officeDocument/2006/relationships/tags" Target="../tags/tag26.xml"/></Relationships>
</file>

<file path=ppt/slideLayouts/_rels/slideLayout1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vmlDrawing" Target="../drawings/vmlDrawing6.vml"/><Relationship Id="rId6" Type="http://schemas.openxmlformats.org/officeDocument/2006/relationships/tags" Target="../tags/tag32.xml"/><Relationship Id="rId5" Type="http://schemas.openxmlformats.org/officeDocument/2006/relationships/tags" Target="../tags/tag31.xml"/><Relationship Id="rId10" Type="http://schemas.openxmlformats.org/officeDocument/2006/relationships/image" Target="../media/image1.emf"/><Relationship Id="rId4" Type="http://schemas.openxmlformats.org/officeDocument/2006/relationships/tags" Target="../tags/tag30.xml"/><Relationship Id="rId9" Type="http://schemas.openxmlformats.org/officeDocument/2006/relationships/oleObject" Target="../embeddings/oleObject6.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7.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emf"/><Relationship Id="rId2" Type="http://schemas.openxmlformats.org/officeDocument/2006/relationships/tags" Target="../tags/tag11.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slideMaster" Target="../slideMasters/slideMaster1.xml"/><Relationship Id="rId4" Type="http://schemas.openxmlformats.org/officeDocument/2006/relationships/tags" Target="../tags/tag13.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39.xml"/><Relationship Id="rId1" Type="http://schemas.openxmlformats.org/officeDocument/2006/relationships/tags" Target="../tags/tag38.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42.xml"/><Relationship Id="rId7" Type="http://schemas.openxmlformats.org/officeDocument/2006/relationships/image" Target="../media/image1.emf"/><Relationship Id="rId2" Type="http://schemas.openxmlformats.org/officeDocument/2006/relationships/tags" Target="../tags/tag41.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slideMaster" Target="../slideMasters/slideMaster2.xml"/><Relationship Id="rId4" Type="http://schemas.openxmlformats.org/officeDocument/2006/relationships/tags" Target="../tags/tag4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46.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3.xm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5.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6.pn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4.sv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9.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3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1.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1.png"/><Relationship Id="rId1" Type="http://schemas.openxmlformats.org/officeDocument/2006/relationships/slideMaster" Target="../slideMasters/slideMaster4.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svg"/><Relationship Id="rId4" Type="http://schemas.openxmlformats.org/officeDocument/2006/relationships/image" Target="../media/image10.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4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5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3.png"/><Relationship Id="rId1" Type="http://schemas.openxmlformats.org/officeDocument/2006/relationships/slideMaster" Target="../slideMasters/slideMaster4.xml"/><Relationship Id="rId4" Type="http://schemas.openxmlformats.org/officeDocument/2006/relationships/hyperlink" Target="https://www.capgemini.com/optimize-your-business-and-it-operations" TargetMode="External"/></Relationships>
</file>

<file path=ppt/slideLayouts/_rels/slideLayout5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4.png"/><Relationship Id="rId1" Type="http://schemas.openxmlformats.org/officeDocument/2006/relationships/slideMaster" Target="../slideMasters/slideMaster4.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5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25.png"/><Relationship Id="rId7" Type="http://schemas.openxmlformats.org/officeDocument/2006/relationships/image" Target="../media/image27.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4.xml"/><Relationship Id="rId6" Type="http://schemas.openxmlformats.org/officeDocument/2006/relationships/hyperlink" Target="http://www.twitter.com/capgemini" TargetMode="External"/><Relationship Id="rId11" Type="http://schemas.openxmlformats.org/officeDocument/2006/relationships/image" Target="../media/image29.png"/><Relationship Id="rId5" Type="http://schemas.openxmlformats.org/officeDocument/2006/relationships/image" Target="../media/image26.png"/><Relationship Id="rId15" Type="http://schemas.openxmlformats.org/officeDocument/2006/relationships/image" Target="../media/image30.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8.png"/><Relationship Id="rId14" Type="http://schemas.openxmlformats.org/officeDocument/2006/relationships/hyperlink" Target="http://www.capgemini.com/" TargetMode="Externa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31.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image" Target="../media/image18.sv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2.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3.png"/><Relationship Id="rId1" Type="http://schemas.openxmlformats.org/officeDocument/2006/relationships/slideMaster" Target="../slideMasters/slideMaster5.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40.svg"/><Relationship Id="rId4" Type="http://schemas.openxmlformats.org/officeDocument/2006/relationships/image" Target="../media/image34.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35.png"/><Relationship Id="rId1" Type="http://schemas.openxmlformats.org/officeDocument/2006/relationships/slideMaster" Target="../slideMasters/slideMaster5.xml"/><Relationship Id="rId6" Type="http://schemas.openxmlformats.org/officeDocument/2006/relationships/image" Target="../media/image4.svg"/><Relationship Id="rId5" Type="http://schemas.openxmlformats.org/officeDocument/2006/relationships/image" Target="../media/image10.png"/><Relationship Id="rId4" Type="http://schemas.openxmlformats.org/officeDocument/2006/relationships/hyperlink" Target="https://www.capgemini.com/optimize-your-business-and-it-operations" TargetMode="External"/></Relationships>
</file>

<file path=ppt/slideLayouts/_rels/slideLayout6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svg"/><Relationship Id="rId2" Type="http://schemas.openxmlformats.org/officeDocument/2006/relationships/image" Target="../media/image36.png"/><Relationship Id="rId1" Type="http://schemas.openxmlformats.org/officeDocument/2006/relationships/slideMaster" Target="../slideMasters/slideMaster5.xml"/><Relationship Id="rId6" Type="http://schemas.openxmlformats.org/officeDocument/2006/relationships/image" Target="../media/image10.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5.sv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38.png"/><Relationship Id="rId1" Type="http://schemas.openxmlformats.org/officeDocument/2006/relationships/slideMaster" Target="../slideMasters/slideMaster5.xml"/><Relationship Id="rId4" Type="http://schemas.openxmlformats.org/officeDocument/2006/relationships/hyperlink" Target="https://www.capgemini.com/optimize-your-business-and-it-operations" TargetMode="Externa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5.xml"/><Relationship Id="rId4" Type="http://schemas.openxmlformats.org/officeDocument/2006/relationships/image" Target="../media/image4.sv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1">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2057"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ctrTitle" hasCustomPrompt="1"/>
            <p:custDataLst>
              <p:tags r:id="rId3"/>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4"/>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1638292636"/>
      </p:ext>
    </p:extLst>
  </p:cSld>
  <p:clrMapOvr>
    <a:masterClrMapping/>
  </p:clrMapOvr>
  <p:timing>
    <p:tnLst>
      <p:par>
        <p:cTn id="1" dur="indefinite" restart="never" nodeType="tmRoot"/>
      </p:par>
    </p:tnLst>
  </p:timing>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mp; Headin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4105"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2111956"/>
            <a:ext cx="8845484" cy="4026560"/>
          </a:xfrm>
        </p:spPr>
        <p:txBody>
          <a:bodyPr/>
          <a:lstStyle>
            <a:lvl1pPr>
              <a:defRPr b="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8" name="Espace réservé du texte 7"/>
          <p:cNvSpPr>
            <a:spLocks noGrp="1"/>
          </p:cNvSpPr>
          <p:nvPr>
            <p:ph type="body" sz="quarter" idx="11" hasCustomPrompt="1"/>
            <p:custDataLst>
              <p:tags r:id="rId5"/>
            </p:custDataLst>
          </p:nvPr>
        </p:nvSpPr>
        <p:spPr>
          <a:xfrm>
            <a:off x="298604" y="1495447"/>
            <a:ext cx="8860286" cy="643612"/>
          </a:xfrm>
        </p:spPr>
        <p:txBody>
          <a:bodyPr/>
          <a:lstStyle>
            <a:lvl1pPr marL="0" indent="0">
              <a:buNone/>
              <a:defRPr b="1">
                <a:solidFill>
                  <a:schemeClr val="accent2"/>
                </a:solidFill>
              </a:defRPr>
            </a:lvl1pPr>
          </a:lstStyle>
          <a:p>
            <a:pPr lvl="0"/>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280651524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ntents">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5129" name="think-cell Slide" r:id="rId7" imgW="360" imgH="360" progId="">
                  <p:embed/>
                </p:oleObj>
              </mc:Choice>
              <mc:Fallback>
                <p:oleObj name="think-cell Slide" r:id="rId7" imgW="360" imgH="360"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1533439"/>
            <a:ext cx="4155820" cy="471550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1533440"/>
            <a:ext cx="4155820" cy="4725584"/>
          </a:xfrm>
        </p:spPr>
        <p:txBody>
          <a:bodyPr/>
          <a:lstStyle>
            <a:lvl1pPr>
              <a:defRPr sz="2000"/>
            </a:lvl1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466101613"/>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ntents &amp; Headings">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6153" name="think-cell Slide" r:id="rId9" imgW="360" imgH="360" progId="">
                  <p:embed/>
                </p:oleObj>
              </mc:Choice>
              <mc:Fallback>
                <p:oleObj name="think-cell Slide" r:id="rId9" imgW="360" imgH="360" progId="">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
        <p:nvSpPr>
          <p:cNvPr id="4" name="Espace réservé du contenu 3"/>
          <p:cNvSpPr>
            <a:spLocks noGrp="1"/>
          </p:cNvSpPr>
          <p:nvPr>
            <p:ph sz="quarter" idx="10" hasCustomPrompt="1"/>
            <p:custDataLst>
              <p:tags r:id="rId4"/>
            </p:custDataLst>
          </p:nvPr>
        </p:nvSpPr>
        <p:spPr>
          <a:xfrm>
            <a:off x="290500" y="2206953"/>
            <a:ext cx="4155820" cy="404199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6" name="Espace réservé du contenu 5"/>
          <p:cNvSpPr>
            <a:spLocks noGrp="1"/>
          </p:cNvSpPr>
          <p:nvPr>
            <p:ph sz="quarter" idx="11" hasCustomPrompt="1"/>
            <p:custDataLst>
              <p:tags r:id="rId5"/>
            </p:custDataLst>
          </p:nvPr>
        </p:nvSpPr>
        <p:spPr>
          <a:xfrm>
            <a:off x="4636466" y="2208394"/>
            <a:ext cx="4155820" cy="4050630"/>
          </a:xfrm>
        </p:spPr>
        <p:txBody>
          <a:bodyPr/>
          <a:lstStyle>
            <a:lvl1pPr>
              <a:defRPr sz="1800"/>
            </a:lvl1pPr>
            <a:lvl2pPr>
              <a:defRPr sz="1600"/>
            </a:lvl2pPr>
            <a:lvl3pPr>
              <a:defRPr sz="1400"/>
            </a:lvl3pPr>
            <a:lvl4pPr>
              <a:defRPr sz="1200"/>
            </a:lvl4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Espace réservé du texte 6"/>
          <p:cNvSpPr>
            <a:spLocks noGrp="1"/>
          </p:cNvSpPr>
          <p:nvPr>
            <p:ph type="body" sz="quarter" idx="12" hasCustomPrompt="1"/>
            <p:custDataLst>
              <p:tags r:id="rId6"/>
            </p:custDataLst>
          </p:nvPr>
        </p:nvSpPr>
        <p:spPr>
          <a:xfrm>
            <a:off x="290501" y="1542648"/>
            <a:ext cx="4155820" cy="653034"/>
          </a:xfrm>
        </p:spPr>
        <p:txBody>
          <a:bodyPr anchor="ctr"/>
          <a:lstStyle>
            <a:lvl1pPr algn="ctr">
              <a:buNone/>
              <a:defRPr sz="2200" b="1">
                <a:solidFill>
                  <a:schemeClr val="tx2">
                    <a:lumMod val="50000"/>
                  </a:schemeClr>
                </a:solidFill>
              </a:defRPr>
            </a:lvl1pPr>
            <a:lvl5pPr>
              <a:buNone/>
              <a:defRPr/>
            </a:lvl5pPr>
          </a:lstStyle>
          <a:p>
            <a:pPr lvl="0"/>
            <a:r>
              <a:rPr lang="en-US" noProof="0" dirty="0" smtClean="0"/>
              <a:t>Click to edit Master text style</a:t>
            </a:r>
          </a:p>
        </p:txBody>
      </p:sp>
      <p:sp>
        <p:nvSpPr>
          <p:cNvPr id="9" name="Espace réservé du texte 8"/>
          <p:cNvSpPr>
            <a:spLocks noGrp="1"/>
          </p:cNvSpPr>
          <p:nvPr>
            <p:ph type="body" sz="quarter" idx="13" hasCustomPrompt="1"/>
            <p:custDataLst>
              <p:tags r:id="rId7"/>
            </p:custDataLst>
          </p:nvPr>
        </p:nvSpPr>
        <p:spPr>
          <a:xfrm>
            <a:off x="4636749" y="1533439"/>
            <a:ext cx="4155820" cy="653034"/>
          </a:xfrm>
        </p:spPr>
        <p:txBody>
          <a:bodyPr anchor="ctr"/>
          <a:lstStyle>
            <a:lvl1pPr algn="ctr">
              <a:buNone/>
              <a:defRPr lang="fr-FR" sz="2200" b="1" kern="1200" noProof="0" dirty="0" smtClean="0">
                <a:solidFill>
                  <a:schemeClr val="tx2">
                    <a:lumMod val="50000"/>
                  </a:schemeClr>
                </a:solidFill>
                <a:latin typeface="+mn-lt"/>
                <a:ea typeface="+mn-ea"/>
                <a:cs typeface="+mn-cs"/>
              </a:defRPr>
            </a:lvl1pPr>
          </a:lstStyle>
          <a:p>
            <a:pPr lvl="0"/>
            <a:r>
              <a:rPr lang="en-US" noProof="0" dirty="0" smtClean="0"/>
              <a:t>Click to edit Master text style</a:t>
            </a:r>
          </a:p>
        </p:txBody>
      </p:sp>
    </p:spTree>
    <p:extLst>
      <p:ext uri="{BB962C8B-B14F-4D97-AF65-F5344CB8AC3E}">
        <p14:creationId xmlns:p14="http://schemas.microsoft.com/office/powerpoint/2010/main" val="16235089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ntent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hasCustomPrompt="1"/>
          </p:nvPr>
        </p:nvSpPr>
        <p:spPr>
          <a:xfrm>
            <a:off x="408791"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4" name="Content Placeholder 3"/>
          <p:cNvSpPr>
            <a:spLocks noGrp="1"/>
          </p:cNvSpPr>
          <p:nvPr>
            <p:ph sz="half" idx="2" hasCustomPrompt="1"/>
          </p:nvPr>
        </p:nvSpPr>
        <p:spPr>
          <a:xfrm>
            <a:off x="408791"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2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5" name="Text Placeholder 4"/>
          <p:cNvSpPr>
            <a:spLocks noGrp="1"/>
          </p:cNvSpPr>
          <p:nvPr>
            <p:ph type="body" sz="quarter" idx="3" hasCustomPrompt="1"/>
          </p:nvPr>
        </p:nvSpPr>
        <p:spPr>
          <a:xfrm>
            <a:off x="4766260" y="1459814"/>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6" name="Content Placeholder 5"/>
          <p:cNvSpPr>
            <a:spLocks noGrp="1"/>
          </p:cNvSpPr>
          <p:nvPr>
            <p:ph sz="quarter" idx="4" hasCustomPrompt="1"/>
          </p:nvPr>
        </p:nvSpPr>
        <p:spPr>
          <a:xfrm>
            <a:off x="4766260" y="1984895"/>
            <a:ext cx="3990466" cy="1685312"/>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7" name="Text Placeholder 2"/>
          <p:cNvSpPr>
            <a:spLocks noGrp="1"/>
          </p:cNvSpPr>
          <p:nvPr>
            <p:ph type="body" idx="12" hasCustomPrompt="1"/>
          </p:nvPr>
        </p:nvSpPr>
        <p:spPr>
          <a:xfrm>
            <a:off x="408791"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wrap="square" anchor="ctr">
            <a:noAutofit/>
          </a:bodyPr>
          <a:lstStyle>
            <a:lvl1pPr marL="0" indent="0" algn="ctr" rtl="0" eaLnBrk="0" fontAlgn="base" hangingPunct="0">
              <a:lnSpc>
                <a:spcPct val="85000"/>
              </a:lnSpc>
              <a:spcBef>
                <a:spcPct val="0"/>
              </a:spcBef>
              <a:spcAft>
                <a:spcPct val="0"/>
              </a:spcAft>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8" name="Content Placeholder 3"/>
          <p:cNvSpPr>
            <a:spLocks noGrp="1"/>
          </p:cNvSpPr>
          <p:nvPr>
            <p:ph sz="half" idx="13" hasCustomPrompt="1"/>
          </p:nvPr>
        </p:nvSpPr>
        <p:spPr>
          <a:xfrm>
            <a:off x="408791"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9" name="Text Placeholder 4"/>
          <p:cNvSpPr>
            <a:spLocks noGrp="1"/>
          </p:cNvSpPr>
          <p:nvPr>
            <p:ph type="body" sz="quarter" idx="14" hasCustomPrompt="1"/>
          </p:nvPr>
        </p:nvSpPr>
        <p:spPr>
          <a:xfrm>
            <a:off x="4766260" y="3843789"/>
            <a:ext cx="3990466" cy="468996"/>
          </a:xfrm>
          <a:solidFill>
            <a:schemeClr val="accent2"/>
          </a:solidFill>
          <a:ln w="25400">
            <a:solidFill>
              <a:schemeClr val="tx1"/>
            </a:solidFill>
            <a:headEnd/>
            <a:tailEnd/>
          </a:ln>
        </p:spPr>
        <p:style>
          <a:lnRef idx="1">
            <a:schemeClr val="accent1"/>
          </a:lnRef>
          <a:fillRef idx="3">
            <a:schemeClr val="accent1"/>
          </a:fillRef>
          <a:effectRef idx="2">
            <a:schemeClr val="accent1"/>
          </a:effectRef>
          <a:fontRef idx="none"/>
        </p:style>
        <p:txBody>
          <a:bodyPr vert="horz" wrap="square" lIns="91440" tIns="45720" rIns="91440" bIns="45720" numCol="1" anchor="ctr" anchorCtr="1" compatLnSpc="1">
            <a:prstTxWarp prst="textNoShape">
              <a:avLst/>
            </a:prstTxWarp>
            <a:noAutofit/>
          </a:bodyPr>
          <a:lstStyle>
            <a:lvl1pPr marL="0" indent="0">
              <a:buNone/>
              <a:defRPr lang="en-US" sz="1600" b="1" kern="1200" dirty="0" smtClean="0">
                <a:solidFill>
                  <a:schemeClr val="accent2">
                    <a:lumMod val="20000"/>
                    <a:lumOff val="80000"/>
                  </a:schemeClr>
                </a:solidFill>
                <a:latin typeface="Arial"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smtClean="0"/>
              <a:t>Click to edit Master text style</a:t>
            </a:r>
          </a:p>
        </p:txBody>
      </p:sp>
      <p:sp>
        <p:nvSpPr>
          <p:cNvPr id="10" name="Content Placeholder 5"/>
          <p:cNvSpPr>
            <a:spLocks noGrp="1"/>
          </p:cNvSpPr>
          <p:nvPr>
            <p:ph sz="quarter" idx="15" hasCustomPrompt="1"/>
          </p:nvPr>
        </p:nvSpPr>
        <p:spPr>
          <a:xfrm>
            <a:off x="4766260" y="4375488"/>
            <a:ext cx="3990466" cy="1820917"/>
          </a:xfrm>
          <a:ln>
            <a:solidFill>
              <a:schemeClr val="tx1"/>
            </a:solidFill>
          </a:ln>
        </p:spPr>
        <p:style>
          <a:lnRef idx="2">
            <a:schemeClr val="accent1"/>
          </a:lnRef>
          <a:fillRef idx="1">
            <a:schemeClr val="lt1"/>
          </a:fillRef>
          <a:effectRef idx="0">
            <a:schemeClr val="accent1"/>
          </a:effectRef>
          <a:fontRef idx="none"/>
        </p:style>
        <p:txBody>
          <a:bodyPr lIns="91440"/>
          <a:lstStyle>
            <a:lvl1pPr>
              <a:defRPr sz="1400"/>
            </a:lvl1pPr>
            <a:lvl2pPr>
              <a:defRPr sz="1400"/>
            </a:lvl2pPr>
            <a:lvl3pPr>
              <a:defRPr sz="1200"/>
            </a:lvl3pPr>
            <a:lvl4pPr>
              <a:defRPr sz="1100" baseline="0"/>
            </a:lvl4pPr>
            <a:lvl5pPr>
              <a:defRPr sz="1100" baseline="0"/>
            </a:lvl5pPr>
            <a:lvl6pPr>
              <a:defRPr sz="1600"/>
            </a:lvl6pPr>
            <a:lvl7pPr>
              <a:defRPr sz="1600"/>
            </a:lvl7pPr>
            <a:lvl8pPr>
              <a:defRPr sz="1600"/>
            </a:lvl8pPr>
            <a:lvl9pPr>
              <a:defRPr sz="1600"/>
            </a:lvl9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01738094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 NOT U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12"/>
          <p:cNvPicPr>
            <a:picLocks noChangeAspect="1" noChangeArrowheads="1"/>
          </p:cNvPicPr>
          <p:nvPr userDrawn="1"/>
        </p:nvPicPr>
        <p:blipFill>
          <a:blip r:embed="rId3"/>
          <a:srcRect/>
          <a:stretch>
            <a:fillRect/>
          </a:stretch>
        </p:blipFill>
        <p:spPr bwMode="auto">
          <a:xfrm>
            <a:off x="7315200" y="1828799"/>
            <a:ext cx="1693941" cy="1554480"/>
          </a:xfrm>
          <a:prstGeom prst="rect">
            <a:avLst/>
          </a:prstGeom>
          <a:noFill/>
          <a:ln w="9525">
            <a:noFill/>
            <a:miter lim="800000"/>
            <a:headEnd/>
            <a:tailEnd/>
          </a:ln>
          <a:effectLst/>
        </p:spPr>
      </p:pic>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9748530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0" y="0"/>
          <a:ext cx="146538" cy="158750"/>
        </p:xfrm>
        <a:graphic>
          <a:graphicData uri="http://schemas.openxmlformats.org/presentationml/2006/ole">
            <mc:AlternateContent xmlns:mc="http://schemas.openxmlformats.org/markup-compatibility/2006">
              <mc:Choice xmlns:v="urn:schemas-microsoft-com:vml" Requires="v">
                <p:oleObj spid="_x0000_s7177" name="think-cell Slide" r:id="rId5" imgW="360" imgH="360" progId="">
                  <p:embed/>
                </p:oleObj>
              </mc:Choice>
              <mc:Fallback>
                <p:oleObj name="think-cell Slide" r:id="rId5" imgW="360" imgH="360" progId="">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3"/>
            </p:custDataLst>
          </p:nvPr>
        </p:nvSpPr>
        <p:spPr/>
        <p:txBody>
          <a:bodyPr/>
          <a:lstStyle>
            <a:lvl1pPr>
              <a:defRPr/>
            </a:lvl1pPr>
          </a:lstStyle>
          <a:p>
            <a:pPr lvl="0"/>
            <a:r>
              <a:rPr lang="en-US" noProof="0" dirty="0" smtClean="0"/>
              <a:t>Click to edit Master title style</a:t>
            </a:r>
          </a:p>
        </p:txBody>
      </p:sp>
    </p:spTree>
    <p:extLst>
      <p:ext uri="{BB962C8B-B14F-4D97-AF65-F5344CB8AC3E}">
        <p14:creationId xmlns:p14="http://schemas.microsoft.com/office/powerpoint/2010/main" val="254354637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buFont typeface="Wingdings" pitchFamily="2" charset="2"/>
              <a:buChar char="Ø"/>
              <a:defRPr/>
            </a:lvl1pPr>
            <a:lvl4pPr>
              <a:defRPr lang="en-US" sz="1600" kern="1200" dirty="0" smtClean="0">
                <a:solidFill>
                  <a:schemeClr val="bg1">
                    <a:lumMod val="50000"/>
                  </a:schemeClr>
                </a:solidFill>
                <a:latin typeface="Candara" panose="020E0502030303020204" pitchFamily="34" charset="0"/>
                <a:ea typeface="+mn-ea"/>
                <a:cs typeface="+mn-cs"/>
              </a:defRPr>
            </a:lvl4pPr>
            <a:lvl5pPr>
              <a:defRPr lang="en-US" sz="1600" kern="1200" dirty="0">
                <a:solidFill>
                  <a:schemeClr val="bg1">
                    <a:lumMod val="50000"/>
                  </a:schemeClr>
                </a:solidFill>
                <a:latin typeface="Candara" panose="020E0502030303020204" pitchFamily="34" charset="0"/>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4/4/2018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42418461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8201" name="think-cell Slide" r:id="rId4" imgW="360" imgH="360" progId="">
                  <p:embed/>
                </p:oleObj>
              </mc:Choice>
              <mc:Fallback>
                <p:oleObj name="think-cell Slide" r:id="rId4" imgW="360" imgH="360"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68263686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97">
            <a:extLst>
              <a:ext uri="{FF2B5EF4-FFF2-40B4-BE49-F238E27FC236}">
                <a16:creationId xmlns="" xmlns:a16="http://schemas.microsoft.com/office/drawing/2014/main" id="{46279687-00F0-4823-8159-585447C125F0}"/>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3000"/>
              </a:lnSpc>
              <a:defRPr lang="en-US" sz="260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6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 xmlns:a16="http://schemas.microsoft.com/office/drawing/2014/main" id="{C3D2EC56-D17C-4A75-8178-C69397BC7353}"/>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2269772541"/>
      </p:ext>
    </p:extLst>
  </p:cSld>
  <p:clrMapOvr>
    <a:masterClrMapping/>
  </p:clrMapOvr>
  <p:hf sldNum="0" hdr="0" dt="0"/>
  <p:extLst mod="1">
    <p:ext uri="{DCECCB84-F9BA-43D5-87BE-67443E8EF086}">
      <p15:sldGuideLst xmlns="" xmlns:p15="http://schemas.microsoft.com/office/powerpoint/2012/main">
        <p15:guide id="3" pos="7219"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ver2">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17">
            <a:extLst>
              <a:ext uri="{FF2B5EF4-FFF2-40B4-BE49-F238E27FC236}">
                <a16:creationId xmlns="" xmlns:a16="http://schemas.microsoft.com/office/drawing/2014/main" id="{829BBBD1-ECF6-4131-A3B0-11EFC39DB482}"/>
              </a:ext>
            </a:extLst>
          </p:cNvPr>
          <p:cNvPicPr>
            <a:picLocks noChangeAspect="1"/>
          </p:cNvPicPr>
          <p:nvPr/>
        </p:nvPicPr>
        <p:blipFill rotWithShape="1">
          <a:blip r:embed="rId2">
            <a:extLst>
              <a:ext uri="{96DAC541-7B7A-43D3-8B79-37D633B846F1}">
                <asvg:svgBlip xmlns="" xmlns:asvg="http://schemas.microsoft.com/office/drawing/2016/SVG/main" r:embed="rId3"/>
              </a:ext>
            </a:extLst>
          </a:blip>
          <a:srcRect t="1" b="46599"/>
          <a:stretch/>
        </p:blipFill>
        <p:spPr>
          <a:xfrm flipH="1">
            <a:off x="2830285" y="1844825"/>
            <a:ext cx="6313715" cy="5013176"/>
          </a:xfrm>
          <a:prstGeom prst="rect">
            <a:avLst/>
          </a:prstGeom>
        </p:spPr>
      </p:pic>
      <p:pic>
        <p:nvPicPr>
          <p:cNvPr id="5" name="Graphic 9">
            <a:extLst>
              <a:ext uri="{FF2B5EF4-FFF2-40B4-BE49-F238E27FC236}">
                <a16:creationId xmlns="" xmlns:a16="http://schemas.microsoft.com/office/drawing/2014/main" id="{C3D2EC56-D17C-4A75-8178-C69397BC7353}"/>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305991" y="404813"/>
            <a:ext cx="1714500" cy="510013"/>
          </a:xfrm>
          <a:prstGeom prst="rect">
            <a:avLst/>
          </a:prstGeom>
        </p:spPr>
      </p:pic>
      <p:sp>
        <p:nvSpPr>
          <p:cNvPr id="14" name="Text Placeholder 13">
            <a:extLst>
              <a:ext uri="{FF2B5EF4-FFF2-40B4-BE49-F238E27FC236}">
                <a16:creationId xmlns="" xmlns:a16="http://schemas.microsoft.com/office/drawing/2014/main" id="{4252348C-45B4-48E3-B74B-8E834575C8AA}"/>
              </a:ext>
            </a:extLst>
          </p:cNvPr>
          <p:cNvSpPr>
            <a:spLocks noGrp="1"/>
          </p:cNvSpPr>
          <p:nvPr>
            <p:ph type="body" sz="quarter" idx="10" hasCustomPrompt="1"/>
          </p:nvPr>
        </p:nvSpPr>
        <p:spPr>
          <a:xfrm>
            <a:off x="4788024" y="4157668"/>
            <a:ext cx="4049986" cy="1079500"/>
          </a:xfrm>
        </p:spPr>
        <p:txBody>
          <a:bodyPr anchor="b">
            <a:normAutofit/>
          </a:bodyPr>
          <a:lstStyle>
            <a:lvl1pPr algn="r">
              <a:lnSpc>
                <a:spcPts val="3000"/>
              </a:lnSpc>
              <a:defRPr sz="2600">
                <a:solidFill>
                  <a:schemeClr val="bg1"/>
                </a:solidFill>
              </a:defRPr>
            </a:lvl1pPr>
          </a:lstStyle>
          <a:p>
            <a:pPr lvl="0"/>
            <a:r>
              <a:rPr lang="en-US" dirty="0"/>
              <a:t>Click to insert title</a:t>
            </a:r>
          </a:p>
        </p:txBody>
      </p:sp>
      <p:sp>
        <p:nvSpPr>
          <p:cNvPr id="15" name="Text Placeholder 13">
            <a:extLst>
              <a:ext uri="{FF2B5EF4-FFF2-40B4-BE49-F238E27FC236}">
                <a16:creationId xmlns="" xmlns:a16="http://schemas.microsoft.com/office/drawing/2014/main" id="{97620309-84FF-4D53-AD39-936B55216B4B}"/>
              </a:ext>
            </a:extLst>
          </p:cNvPr>
          <p:cNvSpPr>
            <a:spLocks noGrp="1"/>
          </p:cNvSpPr>
          <p:nvPr>
            <p:ph type="body" sz="quarter" idx="11" hasCustomPrompt="1"/>
          </p:nvPr>
        </p:nvSpPr>
        <p:spPr>
          <a:xfrm>
            <a:off x="4787004" y="5381481"/>
            <a:ext cx="4051006" cy="1079500"/>
          </a:xfrm>
        </p:spPr>
        <p:txBody>
          <a:bodyPr anchor="t">
            <a:normAutofit/>
          </a:bodyPr>
          <a:lstStyle>
            <a:lvl1pPr marL="0" algn="r">
              <a:lnSpc>
                <a:spcPts val="2200"/>
              </a:lnSpc>
              <a:defRPr sz="1800">
                <a:solidFill>
                  <a:schemeClr val="bg1"/>
                </a:solidFill>
              </a:defRPr>
            </a:lvl1pPr>
          </a:lstStyle>
          <a:p>
            <a:pPr marL="0" lvl="0"/>
            <a:r>
              <a:rPr lang="en-US" dirty="0"/>
              <a:t>Click to insert presenter, location, and date</a:t>
            </a:r>
          </a:p>
        </p:txBody>
      </p:sp>
    </p:spTree>
    <p:extLst>
      <p:ext uri="{BB962C8B-B14F-4D97-AF65-F5344CB8AC3E}">
        <p14:creationId xmlns:p14="http://schemas.microsoft.com/office/powerpoint/2010/main" val="548120081"/>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3081"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04813205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ver3">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 xmlns:a16="http://schemas.microsoft.com/office/drawing/2014/main" id="{C3D2EC56-D17C-4A75-8178-C69397BC735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 xmlns:a16="http://schemas.microsoft.com/office/drawing/2014/main" id="{7D1DC75A-C7A4-44A4-B19C-D445335545B0}"/>
              </a:ext>
            </a:extLst>
          </p:cNvPr>
          <p:cNvSpPr>
            <a:spLocks noGrp="1"/>
          </p:cNvSpPr>
          <p:nvPr>
            <p:ph type="body" sz="quarter" idx="11" hasCustomPrompt="1"/>
          </p:nvPr>
        </p:nvSpPr>
        <p:spPr>
          <a:xfrm>
            <a:off x="305991" y="2276872"/>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 xmlns:a16="http://schemas.microsoft.com/office/drawing/2014/main" id="{563879A0-0979-491A-8758-371BB7AD935B}"/>
              </a:ext>
            </a:extLst>
          </p:cNvPr>
          <p:cNvSpPr>
            <a:spLocks noGrp="1"/>
          </p:cNvSpPr>
          <p:nvPr>
            <p:ph type="body" sz="quarter" idx="12" hasCustomPrompt="1"/>
          </p:nvPr>
        </p:nvSpPr>
        <p:spPr>
          <a:xfrm>
            <a:off x="305991" y="3261834"/>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4" name="Freeform 11"/>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1466163"/>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ver4 (with image)">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9">
            <a:extLst>
              <a:ext uri="{FF2B5EF4-FFF2-40B4-BE49-F238E27FC236}">
                <a16:creationId xmlns="" xmlns:a16="http://schemas.microsoft.com/office/drawing/2014/main" id="{C3D2EC56-D17C-4A75-8178-C69397BC735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05991" y="404813"/>
            <a:ext cx="1714500" cy="510013"/>
          </a:xfrm>
          <a:prstGeom prst="rect">
            <a:avLst/>
          </a:prstGeom>
        </p:spPr>
      </p:pic>
      <p:sp>
        <p:nvSpPr>
          <p:cNvPr id="10" name="Text Placeholder 13">
            <a:extLst>
              <a:ext uri="{FF2B5EF4-FFF2-40B4-BE49-F238E27FC236}">
                <a16:creationId xmlns="" xmlns:a16="http://schemas.microsoft.com/office/drawing/2014/main" id="{7D1DC75A-C7A4-44A4-B19C-D445335545B0}"/>
              </a:ext>
            </a:extLst>
          </p:cNvPr>
          <p:cNvSpPr>
            <a:spLocks noGrp="1"/>
          </p:cNvSpPr>
          <p:nvPr>
            <p:ph type="body" sz="quarter" idx="11" hasCustomPrompt="1"/>
          </p:nvPr>
        </p:nvSpPr>
        <p:spPr>
          <a:xfrm>
            <a:off x="305991" y="3555553"/>
            <a:ext cx="4049985" cy="869950"/>
          </a:xfrm>
        </p:spPr>
        <p:txBody>
          <a:bodyPr lIns="0" tIns="0" rIns="0" bIns="0" anchor="b">
            <a:normAutofit/>
          </a:bodyPr>
          <a:lstStyle>
            <a:lvl1pPr>
              <a:lnSpc>
                <a:spcPts val="3000"/>
              </a:lnSpc>
              <a:defRPr sz="2600">
                <a:solidFill>
                  <a:schemeClr val="tx2"/>
                </a:solidFill>
              </a:defRPr>
            </a:lvl1pPr>
            <a:lvl2pPr>
              <a:defRPr sz="24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 xmlns:a16="http://schemas.microsoft.com/office/drawing/2014/main" id="{563879A0-0979-491A-8758-371BB7AD935B}"/>
              </a:ext>
            </a:extLst>
          </p:cNvPr>
          <p:cNvSpPr>
            <a:spLocks noGrp="1"/>
          </p:cNvSpPr>
          <p:nvPr>
            <p:ph type="body" sz="quarter" idx="12" hasCustomPrompt="1"/>
          </p:nvPr>
        </p:nvSpPr>
        <p:spPr>
          <a:xfrm>
            <a:off x="305991" y="4540515"/>
            <a:ext cx="4049985" cy="1196340"/>
          </a:xfrm>
        </p:spPr>
        <p:txBody>
          <a:bodyPr lIns="0" tIns="0" rIns="0" bIns="0">
            <a:normAutofit/>
          </a:bodyPr>
          <a:lstStyle>
            <a:lvl1pPr>
              <a:lnSpc>
                <a:spcPts val="1800"/>
              </a:lnSpc>
              <a:defRPr sz="1600">
                <a:solidFill>
                  <a:schemeClr val="accent2"/>
                </a:solidFill>
              </a:defRPr>
            </a:lvl1pPr>
            <a:lvl2pPr>
              <a:defRPr sz="1600">
                <a:solidFill>
                  <a:schemeClr val="bg1"/>
                </a:solidFill>
              </a:defRPr>
            </a:lvl2pPr>
          </a:lstStyle>
          <a:p>
            <a:pPr lvl="0"/>
            <a:r>
              <a:rPr lang="en-US" dirty="0"/>
              <a:t>Click to insert presenter, location, and date</a:t>
            </a:r>
            <a:endParaRPr lang="pt-PT" dirty="0"/>
          </a:p>
        </p:txBody>
      </p:sp>
      <p:sp>
        <p:nvSpPr>
          <p:cNvPr id="7" name="Freeform 6"/>
          <p:cNvSpPr>
            <a:spLocks/>
          </p:cNvSpPr>
          <p:nvPr/>
        </p:nvSpPr>
        <p:spPr bwMode="auto">
          <a:xfrm rot="16200000" flipH="1">
            <a:off x="3983354"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8" name="Picture Placeholder 8">
            <a:extLst>
              <a:ext uri="{FF2B5EF4-FFF2-40B4-BE49-F238E27FC236}">
                <a16:creationId xmlns="" xmlns:a16="http://schemas.microsoft.com/office/drawing/2014/main" id="{029072D2-C914-4387-8C30-FF5B99DAEA1D}"/>
              </a:ext>
            </a:extLst>
          </p:cNvPr>
          <p:cNvPicPr>
            <a:picLocks noChangeAspect="1"/>
          </p:cNvPicPr>
          <p:nvPr/>
        </p:nvPicPr>
        <p:blipFill rotWithShape="1">
          <a:blip r:embed="rId4">
            <a:clrChange>
              <a:clrFrom>
                <a:srgbClr val="DBE3F3">
                  <a:alpha val="96863"/>
                </a:srgbClr>
              </a:clrFrom>
              <a:clrTo>
                <a:srgbClr val="DBE3F3">
                  <a:alpha val="0"/>
                </a:srgbClr>
              </a:clrTo>
            </a:clrChange>
            <a:extLst>
              <a:ext uri="{28A0092B-C50C-407E-A947-70E740481C1C}">
                <a14:useLocalDpi xmlns:a14="http://schemas.microsoft.com/office/drawing/2010/main" val="0"/>
              </a:ext>
            </a:extLst>
          </a:blip>
          <a:srcRect l="7775" r="43208"/>
          <a:stretch/>
        </p:blipFill>
        <p:spPr>
          <a:xfrm>
            <a:off x="4659231" y="1"/>
            <a:ext cx="4482498" cy="6859588"/>
          </a:xfrm>
          <a:prstGeom prst="rect">
            <a:avLst/>
          </a:prstGeom>
        </p:spPr>
      </p:pic>
    </p:spTree>
    <p:extLst>
      <p:ext uri="{BB962C8B-B14F-4D97-AF65-F5344CB8AC3E}">
        <p14:creationId xmlns:p14="http://schemas.microsoft.com/office/powerpoint/2010/main" val="612050140"/>
      </p:ext>
    </p:extLst>
  </p:cSld>
  <p:clrMapOvr>
    <a:masterClrMapping/>
  </p:clrMapOvr>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Logo White">
    <p:spTree>
      <p:nvGrpSpPr>
        <p:cNvPr id="1" name=""/>
        <p:cNvGrpSpPr/>
        <p:nvPr/>
      </p:nvGrpSpPr>
      <p:grpSpPr>
        <a:xfrm>
          <a:off x="0" y="0"/>
          <a:ext cx="0" cy="0"/>
          <a:chOff x="0" y="0"/>
          <a:chExt cx="0" cy="0"/>
        </a:xfrm>
      </p:grpSpPr>
      <p:pic>
        <p:nvPicPr>
          <p:cNvPr id="2" name="Graphic 1">
            <a:extLst>
              <a:ext uri="{FF2B5EF4-FFF2-40B4-BE49-F238E27FC236}">
                <a16:creationId xmlns="" xmlns:a16="http://schemas.microsoft.com/office/drawing/2014/main" id="{17B390E6-46A0-4BED-B3E2-3051836E071A}"/>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1805451" y="2606030"/>
            <a:ext cx="5533100" cy="1645943"/>
          </a:xfrm>
          <a:prstGeom prst="rect">
            <a:avLst/>
          </a:prstGeom>
        </p:spPr>
      </p:pic>
    </p:spTree>
    <p:extLst>
      <p:ext uri="{BB962C8B-B14F-4D97-AF65-F5344CB8AC3E}">
        <p14:creationId xmlns:p14="http://schemas.microsoft.com/office/powerpoint/2010/main" val="2953337585"/>
      </p:ext>
    </p:extLst>
  </p:cSld>
  <p:clrMapOvr>
    <a:masterClrMapping/>
  </p:clrMapOvr>
  <p:hf sldNum="0"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ver5 (Image placeholder)">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 xmlns:a16="http://schemas.microsoft.com/office/drawing/2014/main" id="{25D6B527-14EF-4F30-9C9C-691EC4327EE7}"/>
              </a:ext>
            </a:extLst>
          </p:cNvPr>
          <p:cNvSpPr>
            <a:spLocks noGrp="1"/>
          </p:cNvSpPr>
          <p:nvPr>
            <p:ph type="pic" sz="quarter" idx="10"/>
          </p:nvPr>
        </p:nvSpPr>
        <p:spPr>
          <a:xfrm>
            <a:off x="3223732" y="-1588"/>
            <a:ext cx="5920268" cy="6859588"/>
          </a:xfrm>
        </p:spPr>
        <p:txBody>
          <a:bodyPr anchor="ctr"/>
          <a:lstStyle>
            <a:lvl1pPr algn="ctr">
              <a:defRPr/>
            </a:lvl1pPr>
          </a:lstStyle>
          <a:p>
            <a:r>
              <a:rPr lang="en-US" smtClean="0"/>
              <a:t>Click icon to add picture</a:t>
            </a:r>
            <a:endParaRPr lang="pt-PT" dirty="0"/>
          </a:p>
        </p:txBody>
      </p:sp>
      <p:sp>
        <p:nvSpPr>
          <p:cNvPr id="14" name="Text Placeholder 13">
            <a:extLst>
              <a:ext uri="{FF2B5EF4-FFF2-40B4-BE49-F238E27FC236}">
                <a16:creationId xmlns="" xmlns:a16="http://schemas.microsoft.com/office/drawing/2014/main" id="{B83CBA49-BBF9-4CF0-9E0B-FF67BA149660}"/>
              </a:ext>
            </a:extLst>
          </p:cNvPr>
          <p:cNvSpPr>
            <a:spLocks noGrp="1"/>
          </p:cNvSpPr>
          <p:nvPr>
            <p:ph type="body" sz="quarter" idx="11" hasCustomPrompt="1"/>
          </p:nvPr>
        </p:nvSpPr>
        <p:spPr>
          <a:xfrm>
            <a:off x="305991" y="3068960"/>
            <a:ext cx="3077766" cy="863600"/>
          </a:xfrm>
        </p:spPr>
        <p:txBody>
          <a:bodyPr lIns="0" tIns="0" rIns="0" bIns="0" anchor="b">
            <a:normAutofit/>
          </a:bodyPr>
          <a:lstStyle>
            <a:lvl1pPr>
              <a:lnSpc>
                <a:spcPts val="3000"/>
              </a:lnSpc>
              <a:defRPr sz="2600">
                <a:solidFill>
                  <a:srgbClr val="0070AD"/>
                </a:solidFill>
              </a:defRPr>
            </a:lvl1pPr>
            <a:lvl2pPr>
              <a:defRPr sz="2400">
                <a:solidFill>
                  <a:srgbClr val="0070AD"/>
                </a:solidFill>
              </a:defRPr>
            </a:lvl2pPr>
          </a:lstStyle>
          <a:p>
            <a:pPr lvl="0"/>
            <a:r>
              <a:rPr lang="en-US" dirty="0"/>
              <a:t>Click to insert title</a:t>
            </a:r>
            <a:endParaRPr lang="pt-PT" dirty="0"/>
          </a:p>
        </p:txBody>
      </p:sp>
      <p:sp>
        <p:nvSpPr>
          <p:cNvPr id="15" name="Text Placeholder 13">
            <a:extLst>
              <a:ext uri="{FF2B5EF4-FFF2-40B4-BE49-F238E27FC236}">
                <a16:creationId xmlns="" xmlns:a16="http://schemas.microsoft.com/office/drawing/2014/main" id="{F4C94DDB-5E07-4F17-ABAA-3E9C5E8683A1}"/>
              </a:ext>
            </a:extLst>
          </p:cNvPr>
          <p:cNvSpPr>
            <a:spLocks noGrp="1"/>
          </p:cNvSpPr>
          <p:nvPr>
            <p:ph type="body" sz="quarter" idx="12" hasCustomPrompt="1"/>
          </p:nvPr>
        </p:nvSpPr>
        <p:spPr>
          <a:xfrm>
            <a:off x="305991" y="4040164"/>
            <a:ext cx="3077766" cy="1189037"/>
          </a:xfrm>
        </p:spPr>
        <p:txBody>
          <a:bodyPr lIns="0" tIns="0" rIns="0" bIns="0">
            <a:normAutofit/>
          </a:bodyPr>
          <a:lstStyle>
            <a:lvl1pPr>
              <a:lnSpc>
                <a:spcPts val="1800"/>
              </a:lnSpc>
              <a:defRPr sz="1600">
                <a:solidFill>
                  <a:srgbClr val="0070AD"/>
                </a:solidFill>
              </a:defRPr>
            </a:lvl1pPr>
            <a:lvl2pPr>
              <a:defRPr sz="1600">
                <a:solidFill>
                  <a:srgbClr val="0070AD"/>
                </a:solidFill>
              </a:defRPr>
            </a:lvl2pPr>
          </a:lstStyle>
          <a:p>
            <a:pPr lvl="0"/>
            <a:r>
              <a:rPr lang="en-US" dirty="0"/>
              <a:t>Click to insert presenter, location, and date</a:t>
            </a:r>
            <a:endParaRPr lang="pt-PT" dirty="0"/>
          </a:p>
        </p:txBody>
      </p:sp>
      <p:pic>
        <p:nvPicPr>
          <p:cNvPr id="5" name="Graphic 9">
            <a:extLst>
              <a:ext uri="{FF2B5EF4-FFF2-40B4-BE49-F238E27FC236}">
                <a16:creationId xmlns="" xmlns:a16="http://schemas.microsoft.com/office/drawing/2014/main" id="{C3D2EC56-D17C-4A75-8178-C69397BC735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05991" y="404813"/>
            <a:ext cx="1714500" cy="510013"/>
          </a:xfrm>
          <a:prstGeom prst="rect">
            <a:avLst/>
          </a:prstGeom>
        </p:spPr>
      </p:pic>
    </p:spTree>
    <p:extLst>
      <p:ext uri="{BB962C8B-B14F-4D97-AF65-F5344CB8AC3E}">
        <p14:creationId xmlns:p14="http://schemas.microsoft.com/office/powerpoint/2010/main" val="2627940246"/>
      </p:ext>
    </p:extLst>
  </p:cSld>
  <p:clrMapOvr>
    <a:masterClrMapping/>
  </p:clrMapOvr>
  <p:hf sldNum="0" hdr="0" dt="0"/>
  <p:extLst mod="1">
    <p:ext uri="{DCECCB84-F9BA-43D5-87BE-67443E8EF086}">
      <p15:sldGuideLst xmlns="" xmlns:p15="http://schemas.microsoft.com/office/powerpoint/2012/main">
        <p15:guide id="1" orient="horz" pos="2160" userDrawn="1">
          <p15:clr>
            <a:srgbClr val="FBAE40"/>
          </p15:clr>
        </p15:guide>
        <p15:guide id="2" pos="4634" userDrawn="1">
          <p15:clr>
            <a:srgbClr val="FBAE40"/>
          </p15:clr>
        </p15:guide>
        <p15:guide id="3" pos="7219" userDrawn="1">
          <p15:clr>
            <a:srgbClr val="FBAE40"/>
          </p15:clr>
        </p15:guide>
        <p15:guide id="4" orient="horz" pos="2614" userDrawn="1">
          <p15:clr>
            <a:srgbClr val="FBAE40"/>
          </p15:clr>
        </p15:guide>
        <p15:guide id="5" orient="horz" pos="3203" userDrawn="1">
          <p15:clr>
            <a:srgbClr val="FBAE40"/>
          </p15:clr>
        </p15:guide>
        <p15:guide id="6" orient="horz" pos="3952"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cSld name="Title Slide 1">
    <p:spTree>
      <p:nvGrpSpPr>
        <p:cNvPr id="1" name=""/>
        <p:cNvGrpSpPr/>
        <p:nvPr/>
      </p:nvGrpSpPr>
      <p:grpSpPr>
        <a:xfrm>
          <a:off x="0" y="0"/>
          <a:ext cx="0" cy="0"/>
          <a:chOff x="0" y="0"/>
          <a:chExt cx="0" cy="0"/>
        </a:xfrm>
      </p:grpSpPr>
      <p:sp>
        <p:nvSpPr>
          <p:cNvPr id="2" name="Title 1"/>
          <p:cNvSpPr>
            <a:spLocks noGrp="1"/>
          </p:cNvSpPr>
          <p:nvPr>
            <p:ph type="ctrTitle" hasCustomPrompt="1"/>
            <p:custDataLst>
              <p:tags r:id="rId1"/>
            </p:custDataLst>
          </p:nvPr>
        </p:nvSpPr>
        <p:spPr>
          <a:xfrm>
            <a:off x="0" y="2959926"/>
            <a:ext cx="5035137" cy="1098157"/>
          </a:xfrm>
        </p:spPr>
        <p:txBody>
          <a:bodyPr lIns="720000" tIns="33059" rIns="33059" bIns="33059" anchor="t"/>
          <a:lstStyle>
            <a:lvl1pPr marL="0" indent="0" algn="l">
              <a:defRPr sz="3700" b="1">
                <a:solidFill>
                  <a:schemeClr val="tx1"/>
                </a:solidFill>
              </a:defRPr>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US" dirty="0"/>
          </a:p>
        </p:txBody>
      </p:sp>
      <p:sp>
        <p:nvSpPr>
          <p:cNvPr id="3" name="Subtitle 2"/>
          <p:cNvSpPr>
            <a:spLocks noGrp="1"/>
          </p:cNvSpPr>
          <p:nvPr>
            <p:ph type="subTitle" idx="1" hasCustomPrompt="1"/>
            <p:custDataLst>
              <p:tags r:id="rId2"/>
            </p:custDataLst>
          </p:nvPr>
        </p:nvSpPr>
        <p:spPr>
          <a:xfrm>
            <a:off x="4491614" y="4949633"/>
            <a:ext cx="4652387" cy="874227"/>
          </a:xfrm>
        </p:spPr>
        <p:txBody>
          <a:bodyPr lIns="720000" tIns="33059" rIns="33059" bIns="33059"/>
          <a:lstStyle>
            <a:lvl1pPr marL="0" indent="0" algn="l">
              <a:buNone/>
              <a:defRPr sz="2200" b="0">
                <a:solidFill>
                  <a:schemeClr val="tx1"/>
                </a:solidFill>
              </a:defRPr>
            </a:lvl1pPr>
            <a:lvl2pPr marL="457171" indent="0" algn="ctr">
              <a:buNone/>
              <a:defRPr>
                <a:solidFill>
                  <a:schemeClr val="tx1">
                    <a:tint val="75000"/>
                  </a:schemeClr>
                </a:solidFill>
              </a:defRPr>
            </a:lvl2pPr>
            <a:lvl3pPr marL="914342" indent="0" algn="ctr">
              <a:buNone/>
              <a:defRPr>
                <a:solidFill>
                  <a:schemeClr val="tx1">
                    <a:tint val="75000"/>
                  </a:schemeClr>
                </a:solidFill>
              </a:defRPr>
            </a:lvl3pPr>
            <a:lvl4pPr marL="1371513" indent="0" algn="ctr">
              <a:buNone/>
              <a:defRPr>
                <a:solidFill>
                  <a:schemeClr val="tx1">
                    <a:tint val="75000"/>
                  </a:schemeClr>
                </a:solidFill>
              </a:defRPr>
            </a:lvl4pPr>
            <a:lvl5pPr marL="1828684" indent="0" algn="ctr">
              <a:buNone/>
              <a:defRPr>
                <a:solidFill>
                  <a:schemeClr val="tx1">
                    <a:tint val="75000"/>
                  </a:schemeClr>
                </a:solidFill>
              </a:defRPr>
            </a:lvl5pPr>
            <a:lvl6pPr marL="2285855" indent="0" algn="ctr">
              <a:buNone/>
              <a:defRPr>
                <a:solidFill>
                  <a:schemeClr val="tx1">
                    <a:tint val="75000"/>
                  </a:schemeClr>
                </a:solidFill>
              </a:defRPr>
            </a:lvl6pPr>
            <a:lvl7pPr marL="2743026" indent="0" algn="ctr">
              <a:buNone/>
              <a:defRPr>
                <a:solidFill>
                  <a:schemeClr val="tx1">
                    <a:tint val="75000"/>
                  </a:schemeClr>
                </a:solidFill>
              </a:defRPr>
            </a:lvl7pPr>
            <a:lvl8pPr marL="3200198" indent="0" algn="ctr">
              <a:buNone/>
              <a:defRPr>
                <a:solidFill>
                  <a:schemeClr val="tx1">
                    <a:tint val="75000"/>
                  </a:schemeClr>
                </a:solidFill>
              </a:defRPr>
            </a:lvl8pPr>
            <a:lvl9pPr marL="3657369" indent="0" algn="ctr">
              <a:buNone/>
              <a:defRPr>
                <a:solidFill>
                  <a:schemeClr val="tx1">
                    <a:tint val="75000"/>
                  </a:schemeClr>
                </a:solidFill>
              </a:defRPr>
            </a:lvl9pPr>
          </a:lstStyle>
          <a:p>
            <a:r>
              <a:rPr lang="fr-FR" dirty="0" smtClean="0"/>
              <a:t>Click to </a:t>
            </a:r>
            <a:r>
              <a:rPr lang="fr-FR" dirty="0" err="1" smtClean="0"/>
              <a:t>edit</a:t>
            </a:r>
            <a:r>
              <a:rPr lang="fr-FR" dirty="0" smtClean="0"/>
              <a:t> Master </a:t>
            </a:r>
            <a:r>
              <a:rPr lang="fr-FR" dirty="0" err="1" smtClean="0"/>
              <a:t>text</a:t>
            </a:r>
            <a:r>
              <a:rPr lang="fr-FR" dirty="0" smtClean="0"/>
              <a:t> style</a:t>
            </a:r>
          </a:p>
        </p:txBody>
      </p:sp>
    </p:spTree>
    <p:extLst>
      <p:ext uri="{BB962C8B-B14F-4D97-AF65-F5344CB8AC3E}">
        <p14:creationId xmlns:p14="http://schemas.microsoft.com/office/powerpoint/2010/main" val="1638292636"/>
      </p:ext>
    </p:extLst>
  </p:cSld>
  <p:clrMapOvr>
    <a:masterClrMapping/>
  </p:clrMapOvr>
  <p:timing>
    <p:tnLst>
      <p:par>
        <p:cTn id="1" dur="indefinite" restart="never" nodeType="tmRoot"/>
      </p:par>
    </p:tnLst>
  </p:timing>
  <p:hf sldNum="0" hdr="0" dt="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119807995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0" y="1"/>
          <a:ext cx="135749" cy="143985"/>
        </p:xfrm>
        <a:graphic>
          <a:graphicData uri="http://schemas.openxmlformats.org/presentationml/2006/ole">
            <mc:AlternateContent xmlns:mc="http://schemas.openxmlformats.org/markup-compatibility/2006">
              <mc:Choice xmlns:v="urn:schemas-microsoft-com:vml" Requires="v">
                <p:oleObj spid="_x0000_s9220"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smtClean="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6"/>
            <a:ext cx="8845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048132054"/>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946644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528791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15926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79376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1198079958"/>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 xmlns:a16="http://schemas.microsoft.com/office/drawing/2014/main" id="{02DEF159-660E-4893-A63C-7C2BB5EEB9A1}"/>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t="18343" b="19135"/>
          <a:stretch/>
        </p:blipFill>
        <p:spPr>
          <a:xfrm flipH="1">
            <a:off x="683570" y="-3448"/>
            <a:ext cx="8474589" cy="6858000"/>
          </a:xfrm>
          <a:prstGeom prst="rect">
            <a:avLst/>
          </a:prstGeom>
        </p:spPr>
      </p:pic>
      <p:sp>
        <p:nvSpPr>
          <p:cNvPr id="7"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4892122" y="1844825"/>
            <a:ext cx="3945890" cy="1182207"/>
          </a:xfrm>
          <a:prstGeom prst="rect">
            <a:avLst/>
          </a:prstGeom>
        </p:spPr>
        <p:txBody>
          <a:bodyPr anchor="b">
            <a:normAutofit/>
          </a:bodyPr>
          <a:lstStyle>
            <a:lvl1pPr marL="0" indent="0" algn="r">
              <a:lnSpc>
                <a:spcPts val="3000"/>
              </a:lnSpc>
              <a:buNone/>
              <a:defRPr sz="2600">
                <a:solidFill>
                  <a:schemeClr val="accent2"/>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 xmlns:a16="http://schemas.microsoft.com/office/drawing/2014/main" id="{C3D2EC56-D17C-4A75-8178-C69397BC7353}"/>
              </a:ext>
            </a:extLst>
          </p:cNvPr>
          <p:cNvPicPr>
            <a:picLocks noChangeAspect="1"/>
          </p:cNvPicPr>
          <p:nvPr userDrawn="1"/>
        </p:nvPicPr>
        <p:blipFill>
          <a:blip r:embed="rId4">
            <a:extLst>
              <a:ext uri="{96DAC541-7B7A-43D3-8B79-37D633B846F1}">
                <asvg:svgBlip xmlns="" xmlns:asvg="http://schemas.microsoft.com/office/drawing/2016/SVG/main" r:embed="rId5"/>
              </a:ext>
            </a:extLst>
          </a:blip>
          <a:stretch>
            <a:fillRect/>
          </a:stretch>
        </p:blipFill>
        <p:spPr>
          <a:xfrm>
            <a:off x="305991" y="6101477"/>
            <a:ext cx="1714500" cy="510013"/>
          </a:xfrm>
          <a:prstGeom prst="rect">
            <a:avLst/>
          </a:prstGeom>
        </p:spPr>
      </p:pic>
    </p:spTree>
    <p:extLst>
      <p:ext uri="{BB962C8B-B14F-4D97-AF65-F5344CB8AC3E}">
        <p14:creationId xmlns:p14="http://schemas.microsoft.com/office/powerpoint/2010/main" val="21965234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BED4D731-14A5-4158-B245-8DDD87FF6DE2}"/>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10880" b="21349"/>
          <a:stretch/>
        </p:blipFill>
        <p:spPr>
          <a:xfrm flipH="1">
            <a:off x="3676014" y="838201"/>
            <a:ext cx="5467986" cy="6019801"/>
          </a:xfrm>
          <a:prstGeom prst="rect">
            <a:avLst/>
          </a:prstGeom>
        </p:spPr>
      </p:pic>
      <p:sp>
        <p:nvSpPr>
          <p:cNvPr id="7"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6" name="Picture Placeholder 4">
            <a:extLst>
              <a:ext uri="{FF2B5EF4-FFF2-40B4-BE49-F238E27FC236}">
                <a16:creationId xmlns="" xmlns:a16="http://schemas.microsoft.com/office/drawing/2014/main"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2392956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 xmlns:a16="http://schemas.microsoft.com/office/drawing/2014/main" id="{0D082B2F-E38E-4D6E-A192-6C0B73045E4D}"/>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21126" b="21349"/>
          <a:stretch/>
        </p:blipFill>
        <p:spPr>
          <a:xfrm flipH="1">
            <a:off x="4304664" y="838201"/>
            <a:ext cx="4839336" cy="6019801"/>
          </a:xfrm>
          <a:prstGeom prst="rect">
            <a:avLst/>
          </a:prstGeom>
        </p:spPr>
      </p:pic>
      <p:sp>
        <p:nvSpPr>
          <p:cNvPr id="6"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9" name="Picture Placeholder 8">
            <a:extLst>
              <a:ext uri="{FF2B5EF4-FFF2-40B4-BE49-F238E27FC236}">
                <a16:creationId xmlns="" xmlns:a16="http://schemas.microsoft.com/office/drawing/2014/main"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213210837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 xmlns:a16="http://schemas.microsoft.com/office/drawing/2014/main"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smtClean="0"/>
              <a:t>Click icon to add picture</a:t>
            </a:r>
            <a:endParaRPr lang="pt-PT" dirty="0"/>
          </a:p>
        </p:txBody>
      </p:sp>
      <p:pic>
        <p:nvPicPr>
          <p:cNvPr id="10" name="Picture Placeholder 8">
            <a:extLst>
              <a:ext uri="{FF2B5EF4-FFF2-40B4-BE49-F238E27FC236}">
                <a16:creationId xmlns="" xmlns:a16="http://schemas.microsoft.com/office/drawing/2014/main"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7" y="-1588"/>
            <a:ext cx="7439025" cy="6859588"/>
          </a:xfrm>
          <a:prstGeom prst="rect">
            <a:avLst/>
          </a:prstGeom>
        </p:spPr>
      </p:pic>
      <p:sp>
        <p:nvSpPr>
          <p:cNvPr id="7" name="Text Placeholder 13">
            <a:extLst>
              <a:ext uri="{FF2B5EF4-FFF2-40B4-BE49-F238E27FC236}">
                <a16:creationId xmlns="" xmlns:a16="http://schemas.microsoft.com/office/drawing/2014/main" id="{5C674D03-4995-4743-8CE4-61CF32CFBDDE}"/>
              </a:ext>
            </a:extLst>
          </p:cNvPr>
          <p:cNvSpPr>
            <a:spLocks noGrp="1"/>
          </p:cNvSpPr>
          <p:nvPr>
            <p:ph type="body" sz="quarter" idx="11" hasCustomPrompt="1"/>
          </p:nvPr>
        </p:nvSpPr>
        <p:spPr>
          <a:xfrm>
            <a:off x="305992" y="434517"/>
            <a:ext cx="4103991"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9668190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 xmlns:a16="http://schemas.microsoft.com/office/drawing/2014/main" id="{E94103CC-22C5-4F38-9B77-3524E8A553F9}"/>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r="23077" b="19676"/>
          <a:stretch/>
        </p:blipFill>
        <p:spPr>
          <a:xfrm rot="16200000">
            <a:off x="3202528" y="916524"/>
            <a:ext cx="6857997" cy="5024954"/>
          </a:xfrm>
          <a:prstGeom prst="rect">
            <a:avLst/>
          </a:prstGeom>
        </p:spPr>
      </p:pic>
      <p:sp>
        <p:nvSpPr>
          <p:cNvPr id="50" name="Text Placeholder 7">
            <a:extLst>
              <a:ext uri="{FF2B5EF4-FFF2-40B4-BE49-F238E27FC236}">
                <a16:creationId xmlns="" xmlns:a16="http://schemas.microsoft.com/office/drawing/2014/main"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 xmlns:a16="http://schemas.microsoft.com/office/drawing/2014/main"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 xmlns:a16="http://schemas.microsoft.com/office/drawing/2014/main" id="{4212BD44-DEDF-4B08-8824-204652F9616E}"/>
              </a:ext>
            </a:extLst>
          </p:cNvPr>
          <p:cNvSpPr>
            <a:spLocks noGrp="1"/>
          </p:cNvSpPr>
          <p:nvPr>
            <p:ph type="pic" sz="quarter" idx="10"/>
          </p:nvPr>
        </p:nvSpPr>
        <p:spPr>
          <a:xfrm>
            <a:off x="4914901" y="2060577"/>
            <a:ext cx="3682604" cy="2722563"/>
          </a:xfrm>
          <a:prstGeom prst="rect">
            <a:avLst/>
          </a:prstGeom>
        </p:spPr>
        <p:txBody>
          <a:bodyPr anchor="ctr"/>
          <a:lstStyle>
            <a:lvl1pPr algn="ctr">
              <a:defRPr/>
            </a:lvl1pPr>
          </a:lstStyle>
          <a:p>
            <a:r>
              <a:rPr lang="en-US" smtClean="0"/>
              <a:t>Click icon to add picture</a:t>
            </a:r>
            <a:endParaRPr lang="pt-PT"/>
          </a:p>
        </p:txBody>
      </p:sp>
      <p:sp>
        <p:nvSpPr>
          <p:cNvPr id="52" name="Text Placeholder 7">
            <a:extLst>
              <a:ext uri="{FF2B5EF4-FFF2-40B4-BE49-F238E27FC236}">
                <a16:creationId xmlns="" xmlns:a16="http://schemas.microsoft.com/office/drawing/2014/main"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739835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9" name="Graphic 4">
            <a:extLst>
              <a:ext uri="{FF2B5EF4-FFF2-40B4-BE49-F238E27FC236}">
                <a16:creationId xmlns="" xmlns:a16="http://schemas.microsoft.com/office/drawing/2014/main" id="{D67A1EFD-D78D-4138-B2FE-E0A098B59C34}"/>
              </a:ext>
            </a:extLst>
          </p:cNvPr>
          <p:cNvPicPr>
            <a:picLocks noChangeAspect="1"/>
          </p:cNvPicPr>
          <p:nvPr userDrawn="1"/>
        </p:nvPicPr>
        <p:blipFill rotWithShape="1">
          <a:blip r:embed="rId4">
            <a:extLst>
              <a:ext uri="{96DAC541-7B7A-43D3-8B79-37D633B846F1}">
                <asvg:svgBlip xmlns="" xmlns:asvg="http://schemas.microsoft.com/office/drawing/2016/SVG/main"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14"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23991557"/>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 xmlns:a16="http://schemas.microsoft.com/office/drawing/2014/main" id="{7D1DC75A-C7A4-44A4-B19C-D445335545B0}"/>
              </a:ext>
            </a:extLst>
          </p:cNvPr>
          <p:cNvSpPr>
            <a:spLocks noGrp="1"/>
          </p:cNvSpPr>
          <p:nvPr>
            <p:ph type="body" sz="quarter" idx="11" hasCustomPrompt="1"/>
          </p:nvPr>
        </p:nvSpPr>
        <p:spPr>
          <a:xfrm>
            <a:off x="305991" y="2204871"/>
            <a:ext cx="2714144" cy="2924629"/>
          </a:xfrm>
          <a:prstGeom prst="rect">
            <a:avLst/>
          </a:prstGeom>
        </p:spPr>
        <p:txBody>
          <a:bodyPr lIns="0" tIns="0" rIns="0" bIns="0" anchor="b">
            <a:normAutofit/>
          </a:bodyPr>
          <a:lstStyle>
            <a:lvl1pPr>
              <a:lnSpc>
                <a:spcPts val="6200"/>
              </a:lnSpc>
              <a:defRPr sz="5400">
                <a:solidFill>
                  <a:srgbClr val="2C004B"/>
                </a:solidFill>
              </a:defRPr>
            </a:lvl1pPr>
            <a:lvl2pPr marL="457200" indent="0">
              <a:lnSpc>
                <a:spcPts val="6200"/>
              </a:lnSpc>
              <a:buNone/>
              <a:defRPr sz="5400">
                <a:solidFill>
                  <a:srgbClr val="2C004B"/>
                </a:solidFill>
              </a:defRPr>
            </a:lvl2pPr>
          </a:lstStyle>
          <a:p>
            <a:pPr lvl="0"/>
            <a:r>
              <a:rPr lang="en-US" dirty="0"/>
              <a:t>Edit text styles</a:t>
            </a:r>
          </a:p>
        </p:txBody>
      </p:sp>
      <p:sp>
        <p:nvSpPr>
          <p:cNvPr id="11" name="Text Placeholder 13">
            <a:extLst>
              <a:ext uri="{FF2B5EF4-FFF2-40B4-BE49-F238E27FC236}">
                <a16:creationId xmlns="" xmlns:a16="http://schemas.microsoft.com/office/drawing/2014/main" id="{563879A0-0979-491A-8758-371BB7AD935B}"/>
              </a:ext>
            </a:extLst>
          </p:cNvPr>
          <p:cNvSpPr>
            <a:spLocks noGrp="1"/>
          </p:cNvSpPr>
          <p:nvPr>
            <p:ph type="body" sz="quarter" idx="12" hasCustomPrompt="1"/>
          </p:nvPr>
        </p:nvSpPr>
        <p:spPr>
          <a:xfrm>
            <a:off x="305991" y="5273460"/>
            <a:ext cx="2714144" cy="675820"/>
          </a:xfrm>
          <a:prstGeom prst="rect">
            <a:avLst/>
          </a:prstGeom>
        </p:spPr>
        <p:txBody>
          <a:bodyPr lIns="0" tIns="0" rIns="0" bIns="0">
            <a:normAutofit/>
          </a:bodyPr>
          <a:lstStyle>
            <a:lvl1pPr>
              <a:lnSpc>
                <a:spcPts val="1800"/>
              </a:lnSpc>
              <a:defRPr sz="1600">
                <a:solidFill>
                  <a:srgbClr val="2C004B"/>
                </a:solidFill>
              </a:defRPr>
            </a:lvl1pPr>
            <a:lvl2pPr marL="457200" indent="0">
              <a:buNone/>
              <a:defRPr sz="1800">
                <a:solidFill>
                  <a:srgbClr val="2C004B"/>
                </a:solidFill>
              </a:defRPr>
            </a:lvl2pPr>
          </a:lstStyle>
          <a:p>
            <a:pPr lvl="0"/>
            <a:r>
              <a:rPr lang="en-US" dirty="0"/>
              <a:t>Edit text styles</a:t>
            </a:r>
          </a:p>
        </p:txBody>
      </p:sp>
      <p:grpSp>
        <p:nvGrpSpPr>
          <p:cNvPr id="9" name="Group 8">
            <a:extLst>
              <a:ext uri="{FF2B5EF4-FFF2-40B4-BE49-F238E27FC236}">
                <a16:creationId xmlns="" xmlns:a16="http://schemas.microsoft.com/office/drawing/2014/main" id="{A76958A6-8FB1-445D-BB17-D619DC39E089}"/>
              </a:ext>
            </a:extLst>
          </p:cNvPr>
          <p:cNvGrpSpPr/>
          <p:nvPr userDrawn="1"/>
        </p:nvGrpSpPr>
        <p:grpSpPr>
          <a:xfrm>
            <a:off x="2596391" y="0"/>
            <a:ext cx="6547611" cy="6858000"/>
            <a:chOff x="3461852" y="0"/>
            <a:chExt cx="8730148" cy="6858000"/>
          </a:xfrm>
        </p:grpSpPr>
        <p:sp>
          <p:nvSpPr>
            <p:cNvPr id="12" name="Freeform: Shape 11">
              <a:extLst>
                <a:ext uri="{FF2B5EF4-FFF2-40B4-BE49-F238E27FC236}">
                  <a16:creationId xmlns="" xmlns:a16="http://schemas.microsoft.com/office/drawing/2014/main"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Freeform 10">
              <a:extLst>
                <a:ext uri="{FF2B5EF4-FFF2-40B4-BE49-F238E27FC236}">
                  <a16:creationId xmlns="" xmlns:a16="http://schemas.microsoft.com/office/drawing/2014/main"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4" name="Freeform 11">
              <a:extLst>
                <a:ext uri="{FF2B5EF4-FFF2-40B4-BE49-F238E27FC236}">
                  <a16:creationId xmlns="" xmlns:a16="http://schemas.microsoft.com/office/drawing/2014/main"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
        <p:nvSpPr>
          <p:cNvPr id="8" name="Retângulo 43">
            <a:extLst>
              <a:ext uri="{FF2B5EF4-FFF2-40B4-BE49-F238E27FC236}">
                <a16:creationId xmlns="" xmlns:a16="http://schemas.microsoft.com/office/drawing/2014/main" id="{834ADCB4-BFB1-450D-8F6D-64217F4CD92C}"/>
              </a:ext>
            </a:extLst>
          </p:cNvPr>
          <p:cNvSpPr/>
          <p:nvPr userDrawn="1"/>
        </p:nvSpPr>
        <p:spPr>
          <a:xfrm>
            <a:off x="712249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20"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166433517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2180858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258316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 xmlns:a16="http://schemas.microsoft.com/office/drawing/2014/main" id="{7B710EB7-4E56-449A-B5D4-12A5A50A258D}"/>
              </a:ext>
            </a:extLst>
          </p:cNvPr>
          <p:cNvSpPr>
            <a:spLocks noGrp="1"/>
          </p:cNvSpPr>
          <p:nvPr>
            <p:ph type="body" sz="quarter" idx="14" hasCustomPrompt="1"/>
          </p:nvPr>
        </p:nvSpPr>
        <p:spPr>
          <a:xfrm>
            <a:off x="305991" y="14280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6">
            <a:extLst>
              <a:ext uri="{FF2B5EF4-FFF2-40B4-BE49-F238E27FC236}">
                <a16:creationId xmlns="" xmlns:a16="http://schemas.microsoft.com/office/drawing/2014/main"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18" name="Chart Placeholder 16">
            <a:extLst>
              <a:ext uri="{FF2B5EF4-FFF2-40B4-BE49-F238E27FC236}">
                <a16:creationId xmlns="" xmlns:a16="http://schemas.microsoft.com/office/drawing/2014/main" id="{FFC514B9-95FB-485B-B1AD-4193B2310907}"/>
              </a:ext>
            </a:extLst>
          </p:cNvPr>
          <p:cNvSpPr>
            <a:spLocks noGrp="1"/>
          </p:cNvSpPr>
          <p:nvPr>
            <p:ph type="chart" sz="quarter" idx="11"/>
          </p:nvPr>
        </p:nvSpPr>
        <p:spPr>
          <a:xfrm>
            <a:off x="4680350" y="1824707"/>
            <a:ext cx="4157663" cy="1963738"/>
          </a:xfrm>
          <a:prstGeom prst="rect">
            <a:avLst/>
          </a:prstGeom>
        </p:spPr>
        <p:txBody>
          <a:bodyPr anchor="ctr"/>
          <a:lstStyle>
            <a:lvl1pPr algn="ctr">
              <a:defRPr/>
            </a:lvl1pPr>
          </a:lstStyle>
          <a:p>
            <a:r>
              <a:rPr lang="en-US" smtClean="0"/>
              <a:t>Click icon to add chart</a:t>
            </a:r>
            <a:endParaRPr lang="pt-PT"/>
          </a:p>
        </p:txBody>
      </p:sp>
      <p:sp>
        <p:nvSpPr>
          <p:cNvPr id="22" name="Text Placeholder 4">
            <a:extLst>
              <a:ext uri="{FF2B5EF4-FFF2-40B4-BE49-F238E27FC236}">
                <a16:creationId xmlns="" xmlns:a16="http://schemas.microsoft.com/office/drawing/2014/main" id="{212267A8-F086-40EB-BC5F-D9FE81725052}"/>
              </a:ext>
            </a:extLst>
          </p:cNvPr>
          <p:cNvSpPr>
            <a:spLocks noGrp="1"/>
          </p:cNvSpPr>
          <p:nvPr>
            <p:ph type="body" sz="quarter" idx="15" hasCustomPrompt="1"/>
          </p:nvPr>
        </p:nvSpPr>
        <p:spPr>
          <a:xfrm>
            <a:off x="4680350" y="1412882"/>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2"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5" name="Text Placeholder 4">
            <a:extLst>
              <a:ext uri="{FF2B5EF4-FFF2-40B4-BE49-F238E27FC236}">
                <a16:creationId xmlns="" xmlns:a16="http://schemas.microsoft.com/office/drawing/2014/main" id="{7B710EB7-4E56-449A-B5D4-12A5A50A258D}"/>
              </a:ext>
            </a:extLst>
          </p:cNvPr>
          <p:cNvSpPr>
            <a:spLocks noGrp="1"/>
          </p:cNvSpPr>
          <p:nvPr>
            <p:ph type="body" sz="quarter" idx="16" hasCustomPrompt="1"/>
          </p:nvPr>
        </p:nvSpPr>
        <p:spPr>
          <a:xfrm>
            <a:off x="305991" y="4081449"/>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6" name="Chart Placeholder 16">
            <a:extLst>
              <a:ext uri="{FF2B5EF4-FFF2-40B4-BE49-F238E27FC236}">
                <a16:creationId xmlns="" xmlns:a16="http://schemas.microsoft.com/office/drawing/2014/main"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7" name="Chart Placeholder 16">
            <a:extLst>
              <a:ext uri="{FF2B5EF4-FFF2-40B4-BE49-F238E27FC236}">
                <a16:creationId xmlns="" xmlns:a16="http://schemas.microsoft.com/office/drawing/2014/main" id="{FFC514B9-95FB-485B-B1AD-4193B2310907}"/>
              </a:ext>
            </a:extLst>
          </p:cNvPr>
          <p:cNvSpPr>
            <a:spLocks noGrp="1"/>
          </p:cNvSpPr>
          <p:nvPr>
            <p:ph type="chart" sz="quarter" idx="18"/>
          </p:nvPr>
        </p:nvSpPr>
        <p:spPr>
          <a:xfrm>
            <a:off x="4680350" y="4478079"/>
            <a:ext cx="4157663" cy="1963738"/>
          </a:xfrm>
          <a:prstGeom prst="rect">
            <a:avLst/>
          </a:prstGeom>
        </p:spPr>
        <p:txBody>
          <a:bodyPr anchor="ctr"/>
          <a:lstStyle>
            <a:lvl1pPr algn="ctr">
              <a:defRPr/>
            </a:lvl1pPr>
          </a:lstStyle>
          <a:p>
            <a:r>
              <a:rPr lang="en-US" smtClean="0"/>
              <a:t>Click icon to add chart</a:t>
            </a:r>
            <a:endParaRPr lang="pt-PT"/>
          </a:p>
        </p:txBody>
      </p:sp>
      <p:sp>
        <p:nvSpPr>
          <p:cNvPr id="28" name="Text Placeholder 4">
            <a:extLst>
              <a:ext uri="{FF2B5EF4-FFF2-40B4-BE49-F238E27FC236}">
                <a16:creationId xmlns="" xmlns:a16="http://schemas.microsoft.com/office/drawing/2014/main" id="{212267A8-F086-40EB-BC5F-D9FE81725052}"/>
              </a:ext>
            </a:extLst>
          </p:cNvPr>
          <p:cNvSpPr>
            <a:spLocks noGrp="1"/>
          </p:cNvSpPr>
          <p:nvPr>
            <p:ph type="body" sz="quarter" idx="19" hasCustomPrompt="1"/>
          </p:nvPr>
        </p:nvSpPr>
        <p:spPr>
          <a:xfrm>
            <a:off x="4680350" y="4066247"/>
            <a:ext cx="4157663" cy="412363"/>
          </a:xfrm>
          <a:prstGeom prst="rect">
            <a:avLst/>
          </a:prstGeom>
          <a:noFill/>
        </p:spPr>
        <p:txBody>
          <a:bodyPr anchor="b">
            <a:noAutofit/>
          </a:bodyPr>
          <a:lstStyle>
            <a:lvl1pPr algn="l">
              <a:lnSpc>
                <a:spcPts val="1800"/>
              </a:lnSpc>
              <a:defRPr sz="1600" b="0">
                <a:solidFill>
                  <a:schemeClr val="accent2"/>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093753981"/>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 xmlns:a16="http://schemas.microsoft.com/office/drawing/2014/main" id="{10113F8D-52D8-4246-B9BC-1A6D3EF8C72C}"/>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 xmlns:a16="http://schemas.microsoft.com/office/drawing/2014/main" id="{3E908611-FBB7-4987-BE0F-F09EAF1FFC80}"/>
              </a:ext>
            </a:extLst>
          </p:cNvPr>
          <p:cNvSpPr>
            <a:spLocks noGrp="1"/>
          </p:cNvSpPr>
          <p:nvPr>
            <p:ph type="body" sz="quarter" idx="11" hasCustomPrompt="1"/>
          </p:nvPr>
        </p:nvSpPr>
        <p:spPr>
          <a:xfrm>
            <a:off x="6056712" y="12684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 xmlns:a16="http://schemas.microsoft.com/office/drawing/2014/main" id="{306025B9-0362-4974-8920-7C764289CBA0}"/>
              </a:ext>
            </a:extLst>
          </p:cNvPr>
          <p:cNvSpPr>
            <a:spLocks noGrp="1"/>
          </p:cNvSpPr>
          <p:nvPr>
            <p:ph type="body" sz="quarter" idx="12" hasCustomPrompt="1"/>
          </p:nvPr>
        </p:nvSpPr>
        <p:spPr>
          <a:xfrm>
            <a:off x="6056712" y="1927538"/>
            <a:ext cx="2781301" cy="555448"/>
          </a:xfrm>
          <a:prstGeom prst="rect">
            <a:avLst/>
          </a:prstGeom>
        </p:spPr>
        <p:txBody>
          <a:bodyPr anchor="ctr">
            <a:noAutofit/>
          </a:bodyPr>
          <a:lstStyle>
            <a:lvl1pPr marL="0" marR="0" indent="0" algn="l" defTabSz="914400" rtl="0" eaLnBrk="1" fontAlgn="auto" latinLnBrk="0" hangingPunct="1">
              <a:lnSpc>
                <a:spcPts val="1600"/>
              </a:lnSpc>
              <a:spcBef>
                <a:spcPts val="0"/>
              </a:spcBef>
              <a:spcAft>
                <a:spcPts val="600"/>
              </a:spcAft>
              <a:buClrTx/>
              <a:buSzTx/>
              <a:buFont typeface="Arial" panose="020B0604020202020204" pitchFamily="34" charset="0"/>
              <a:buNone/>
              <a:tabLs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 xmlns:a16="http://schemas.microsoft.com/office/drawing/2014/main" id="{257644F2-F28D-4087-B791-1E7F26C4AD1C}"/>
              </a:ext>
            </a:extLst>
          </p:cNvPr>
          <p:cNvSpPr>
            <a:spLocks noGrp="1"/>
          </p:cNvSpPr>
          <p:nvPr>
            <p:ph type="body" sz="quarter" idx="13" hasCustomPrompt="1"/>
          </p:nvPr>
        </p:nvSpPr>
        <p:spPr>
          <a:xfrm>
            <a:off x="6056712" y="25866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2" name="Text Placeholder 7">
            <a:extLst>
              <a:ext uri="{FF2B5EF4-FFF2-40B4-BE49-F238E27FC236}">
                <a16:creationId xmlns="" xmlns:a16="http://schemas.microsoft.com/office/drawing/2014/main" id="{25F62A33-F672-4099-9B72-9B2267F22ACF}"/>
              </a:ext>
            </a:extLst>
          </p:cNvPr>
          <p:cNvSpPr>
            <a:spLocks noGrp="1"/>
          </p:cNvSpPr>
          <p:nvPr>
            <p:ph type="body" sz="quarter" idx="14" hasCustomPrompt="1"/>
          </p:nvPr>
        </p:nvSpPr>
        <p:spPr>
          <a:xfrm>
            <a:off x="6056712" y="324578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7">
            <a:extLst>
              <a:ext uri="{FF2B5EF4-FFF2-40B4-BE49-F238E27FC236}">
                <a16:creationId xmlns="" xmlns:a16="http://schemas.microsoft.com/office/drawing/2014/main" id="{72FF6EE1-C46D-4DEB-A508-49B5101CF26E}"/>
              </a:ext>
            </a:extLst>
          </p:cNvPr>
          <p:cNvSpPr>
            <a:spLocks noGrp="1"/>
          </p:cNvSpPr>
          <p:nvPr>
            <p:ph type="body" sz="quarter" idx="15" hasCustomPrompt="1"/>
          </p:nvPr>
        </p:nvSpPr>
        <p:spPr>
          <a:xfrm>
            <a:off x="6056712" y="390491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4" name="Text Placeholder 7">
            <a:extLst>
              <a:ext uri="{FF2B5EF4-FFF2-40B4-BE49-F238E27FC236}">
                <a16:creationId xmlns="" xmlns:a16="http://schemas.microsoft.com/office/drawing/2014/main" id="{931D06D9-EA9B-42A0-81EE-D669D6CA5F33}"/>
              </a:ext>
            </a:extLst>
          </p:cNvPr>
          <p:cNvSpPr>
            <a:spLocks noGrp="1"/>
          </p:cNvSpPr>
          <p:nvPr>
            <p:ph type="body" sz="quarter" idx="16" hasCustomPrompt="1"/>
          </p:nvPr>
        </p:nvSpPr>
        <p:spPr>
          <a:xfrm>
            <a:off x="6056712" y="4564038"/>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5" name="Text Placeholder 7">
            <a:extLst>
              <a:ext uri="{FF2B5EF4-FFF2-40B4-BE49-F238E27FC236}">
                <a16:creationId xmlns="" xmlns:a16="http://schemas.microsoft.com/office/drawing/2014/main" id="{EFEA829A-6217-4965-B7BD-6BC37F7849AB}"/>
              </a:ext>
            </a:extLst>
          </p:cNvPr>
          <p:cNvSpPr>
            <a:spLocks noGrp="1"/>
          </p:cNvSpPr>
          <p:nvPr>
            <p:ph type="body" sz="quarter" idx="17" hasCustomPrompt="1"/>
          </p:nvPr>
        </p:nvSpPr>
        <p:spPr>
          <a:xfrm>
            <a:off x="6056712" y="5223163"/>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6" name="Text Placeholder 7">
            <a:extLst>
              <a:ext uri="{FF2B5EF4-FFF2-40B4-BE49-F238E27FC236}">
                <a16:creationId xmlns="" xmlns:a16="http://schemas.microsoft.com/office/drawing/2014/main" id="{E05DDB93-91CA-4BAF-9D63-E4134B435D8F}"/>
              </a:ext>
            </a:extLst>
          </p:cNvPr>
          <p:cNvSpPr>
            <a:spLocks noGrp="1"/>
          </p:cNvSpPr>
          <p:nvPr>
            <p:ph type="body" sz="quarter" idx="18" hasCustomPrompt="1"/>
          </p:nvPr>
        </p:nvSpPr>
        <p:spPr>
          <a:xfrm>
            <a:off x="6056712" y="5882286"/>
            <a:ext cx="27813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8" name="Picture Placeholder 47">
            <a:extLst>
              <a:ext uri="{FF2B5EF4-FFF2-40B4-BE49-F238E27FC236}">
                <a16:creationId xmlns="" xmlns:a16="http://schemas.microsoft.com/office/drawing/2014/main" id="{51CA337D-4B25-44C1-847A-AC0D74277B60}"/>
              </a:ext>
            </a:extLst>
          </p:cNvPr>
          <p:cNvSpPr>
            <a:spLocks noGrp="1"/>
          </p:cNvSpPr>
          <p:nvPr>
            <p:ph type="pic" sz="quarter" idx="19"/>
          </p:nvPr>
        </p:nvSpPr>
        <p:spPr>
          <a:xfrm>
            <a:off x="2" y="1381125"/>
            <a:ext cx="5620941" cy="5476875"/>
          </a:xfrm>
          <a:prstGeom prst="rect">
            <a:avLst/>
          </a:prstGeom>
        </p:spPr>
        <p:txBody>
          <a:bodyPr anchor="ctr"/>
          <a:lstStyle>
            <a:lvl1pPr algn="ctr">
              <a:defRPr/>
            </a:lvl1pPr>
          </a:lstStyle>
          <a:p>
            <a:r>
              <a:rPr lang="en-US" smtClean="0"/>
              <a:t>Click icon to add picture</a:t>
            </a:r>
            <a:endParaRPr lang="pt-PT"/>
          </a:p>
        </p:txBody>
      </p:sp>
      <p:sp>
        <p:nvSpPr>
          <p:cNvPr id="13"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5"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574778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649748"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7410"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9466443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 xmlns:a16="http://schemas.microsoft.com/office/drawing/2014/main" id="{45848EA7-8D7C-4A7B-9182-7C1202EDBFB1}"/>
              </a:ext>
            </a:extLst>
          </p:cNvPr>
          <p:cNvSpPr/>
          <p:nvPr userDrawn="1"/>
        </p:nvSpPr>
        <p:spPr>
          <a:xfrm>
            <a:off x="4162594" y="732976"/>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7" name="Text Placeholder 7">
            <a:extLst>
              <a:ext uri="{FF2B5EF4-FFF2-40B4-BE49-F238E27FC236}">
                <a16:creationId xmlns="" xmlns:a16="http://schemas.microsoft.com/office/drawing/2014/main" id="{B223EFB8-88D3-4227-B238-464A474B852E}"/>
              </a:ext>
            </a:extLst>
          </p:cNvPr>
          <p:cNvSpPr>
            <a:spLocks noGrp="1"/>
          </p:cNvSpPr>
          <p:nvPr>
            <p:ph type="body" sz="quarter" idx="12" hasCustomPrompt="1"/>
          </p:nvPr>
        </p:nvSpPr>
        <p:spPr>
          <a:xfrm>
            <a:off x="1533528" y="3913792"/>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8" name="Text Placeholder 7">
            <a:extLst>
              <a:ext uri="{FF2B5EF4-FFF2-40B4-BE49-F238E27FC236}">
                <a16:creationId xmlns="" xmlns:a16="http://schemas.microsoft.com/office/drawing/2014/main" id="{274C953F-F6D9-4EEF-A914-7C47201B5536}"/>
              </a:ext>
            </a:extLst>
          </p:cNvPr>
          <p:cNvSpPr>
            <a:spLocks noGrp="1"/>
          </p:cNvSpPr>
          <p:nvPr>
            <p:ph type="body" sz="quarter" idx="13" hasCustomPrompt="1"/>
          </p:nvPr>
        </p:nvSpPr>
        <p:spPr>
          <a:xfrm>
            <a:off x="1533528" y="5111406"/>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5" name="Text Placeholder 7">
            <a:extLst>
              <a:ext uri="{FF2B5EF4-FFF2-40B4-BE49-F238E27FC236}">
                <a16:creationId xmlns="" xmlns:a16="http://schemas.microsoft.com/office/drawing/2014/main" id="{053B0AF9-F410-4C47-9D9C-CAC9890E4210}"/>
              </a:ext>
            </a:extLst>
          </p:cNvPr>
          <p:cNvSpPr>
            <a:spLocks noGrp="1"/>
          </p:cNvSpPr>
          <p:nvPr>
            <p:ph type="body" sz="quarter" idx="10" hasCustomPrompt="1"/>
          </p:nvPr>
        </p:nvSpPr>
        <p:spPr>
          <a:xfrm>
            <a:off x="305994" y="1413990"/>
            <a:ext cx="4723421" cy="894840"/>
          </a:xfrm>
          <a:prstGeom prst="rect">
            <a:avLst/>
          </a:prstGeom>
        </p:spPr>
        <p:txBody>
          <a:bodyPr>
            <a:noAutofit/>
          </a:bodyPr>
          <a:lstStyle>
            <a:lvl1pPr>
              <a:lnSpc>
                <a:spcPts val="2200"/>
              </a:lnSpc>
              <a:defRPr sz="1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6" name="Text Placeholder 7">
            <a:extLst>
              <a:ext uri="{FF2B5EF4-FFF2-40B4-BE49-F238E27FC236}">
                <a16:creationId xmlns="" xmlns:a16="http://schemas.microsoft.com/office/drawing/2014/main" id="{4C26CB88-1502-4963-9C3F-B1DA1792174C}"/>
              </a:ext>
            </a:extLst>
          </p:cNvPr>
          <p:cNvSpPr>
            <a:spLocks noGrp="1"/>
          </p:cNvSpPr>
          <p:nvPr>
            <p:ph type="body" sz="quarter" idx="11" hasCustomPrompt="1"/>
          </p:nvPr>
        </p:nvSpPr>
        <p:spPr>
          <a:xfrm>
            <a:off x="1533528" y="2611604"/>
            <a:ext cx="224582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 xmlns:a16="http://schemas.microsoft.com/office/drawing/2014/main" id="{14E8646B-8451-4052-9B50-DB60E346C8FA}"/>
              </a:ext>
            </a:extLst>
          </p:cNvPr>
          <p:cNvSpPr>
            <a:spLocks noGrp="1"/>
          </p:cNvSpPr>
          <p:nvPr>
            <p:ph type="body" sz="quarter" idx="14" hasCustomPrompt="1"/>
          </p:nvPr>
        </p:nvSpPr>
        <p:spPr>
          <a:xfrm>
            <a:off x="5544108" y="5276728"/>
            <a:ext cx="3293902" cy="729525"/>
          </a:xfrm>
          <a:prstGeom prst="rect">
            <a:avLst/>
          </a:prstGeom>
        </p:spPr>
        <p:txBody>
          <a:bodyPr>
            <a:noAutofit/>
          </a:bodyPr>
          <a:lstStyle>
            <a:lvl1pPr algn="r">
              <a:lnSpc>
                <a:spcPts val="1800"/>
              </a:lnSpc>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42">
            <a:extLst>
              <a:ext uri="{FF2B5EF4-FFF2-40B4-BE49-F238E27FC236}">
                <a16:creationId xmlns="" xmlns:a16="http://schemas.microsoft.com/office/drawing/2014/main" id="{A06380E9-5885-470D-9428-A5F69B32620C}"/>
              </a:ext>
            </a:extLst>
          </p:cNvPr>
          <p:cNvSpPr>
            <a:spLocks noGrp="1"/>
          </p:cNvSpPr>
          <p:nvPr>
            <p:ph type="body" sz="quarter" idx="15" hasCustomPrompt="1"/>
          </p:nvPr>
        </p:nvSpPr>
        <p:spPr>
          <a:xfrm>
            <a:off x="5544108" y="4140771"/>
            <a:ext cx="3293902" cy="974725"/>
          </a:xfrm>
          <a:prstGeom prst="rect">
            <a:avLst/>
          </a:prstGeom>
        </p:spPr>
        <p:txBody>
          <a:bodyPr anchor="b">
            <a:noAutofit/>
          </a:bodyPr>
          <a:lstStyle>
            <a:lvl1pPr algn="r">
              <a:lnSpc>
                <a:spcPts val="3000"/>
              </a:lnSpc>
              <a:defRPr sz="2600">
                <a:solidFill>
                  <a:schemeClr val="bg1"/>
                </a:solidFill>
              </a:defRPr>
            </a:lvl1pPr>
          </a:lstStyle>
          <a:p>
            <a:pPr lvl="0"/>
            <a:r>
              <a:rPr lang="en-US" dirty="0"/>
              <a:t>Click to add subtitle</a:t>
            </a:r>
          </a:p>
        </p:txBody>
      </p:sp>
      <p:sp>
        <p:nvSpPr>
          <p:cNvPr id="10"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3"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23746742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 xmlns:a16="http://schemas.microsoft.com/office/drawing/2014/main"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36" name="Text Placeholder 30">
            <a:extLst>
              <a:ext uri="{FF2B5EF4-FFF2-40B4-BE49-F238E27FC236}">
                <a16:creationId xmlns="" xmlns:a16="http://schemas.microsoft.com/office/drawing/2014/main" id="{A694DB54-BE04-4A4E-A6EE-DAEE5E62E607}"/>
              </a:ext>
            </a:extLst>
          </p:cNvPr>
          <p:cNvSpPr>
            <a:spLocks noGrp="1"/>
          </p:cNvSpPr>
          <p:nvPr>
            <p:ph type="body" sz="quarter" idx="22" hasCustomPrompt="1"/>
          </p:nvPr>
        </p:nvSpPr>
        <p:spPr>
          <a:xfrm>
            <a:off x="6574870" y="1370345"/>
            <a:ext cx="2263140" cy="4684811"/>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 xmlns:a16="http://schemas.microsoft.com/office/drawing/2014/main"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4">
            <a:extLst>
              <a:ext uri="{FF2B5EF4-FFF2-40B4-BE49-F238E27FC236}">
                <a16:creationId xmlns="" xmlns:a16="http://schemas.microsoft.com/office/drawing/2014/main"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26" name="Text Placeholder 4">
            <a:extLst>
              <a:ext uri="{FF2B5EF4-FFF2-40B4-BE49-F238E27FC236}">
                <a16:creationId xmlns="" xmlns:a16="http://schemas.microsoft.com/office/drawing/2014/main" id="{7E551D69-F21D-4601-B4BD-97ECB52F39D6}"/>
              </a:ext>
            </a:extLst>
          </p:cNvPr>
          <p:cNvSpPr>
            <a:spLocks noGrp="1"/>
          </p:cNvSpPr>
          <p:nvPr>
            <p:ph type="body" sz="quarter" idx="14" hasCustomPrompt="1"/>
          </p:nvPr>
        </p:nvSpPr>
        <p:spPr>
          <a:xfrm>
            <a:off x="587350" y="4963915"/>
            <a:ext cx="2472485" cy="331986"/>
          </a:xfrm>
          <a:prstGeom prst="rect">
            <a:avLst/>
          </a:prstGeom>
          <a:noFill/>
        </p:spPr>
        <p:txBody>
          <a:bodyPr anchor="ctr">
            <a:noAutofit/>
          </a:bodyPr>
          <a:lstStyle>
            <a:lvl1pPr algn="l">
              <a:defRPr sz="1600" b="1">
                <a:solidFill>
                  <a:schemeClr val="bg1"/>
                </a:solidFill>
              </a:defRPr>
            </a:lvl1pPr>
            <a:lvl2pPr>
              <a:defRPr sz="1400"/>
            </a:lvl2pPr>
            <a:lvl3pPr>
              <a:defRPr sz="1200"/>
            </a:lvl3pPr>
            <a:lvl4pPr>
              <a:defRPr sz="1100"/>
            </a:lvl4pPr>
            <a:lvl5pPr>
              <a:defRPr sz="1100"/>
            </a:lvl5pPr>
          </a:lstStyle>
          <a:p>
            <a:pPr lvl="0"/>
            <a:r>
              <a:rPr lang="en-US" dirty="0"/>
              <a:t>Insert education </a:t>
            </a:r>
          </a:p>
        </p:txBody>
      </p:sp>
      <p:sp>
        <p:nvSpPr>
          <p:cNvPr id="23" name="Text Placeholder 4">
            <a:extLst>
              <a:ext uri="{FF2B5EF4-FFF2-40B4-BE49-F238E27FC236}">
                <a16:creationId xmlns="" xmlns:a16="http://schemas.microsoft.com/office/drawing/2014/main" id="{BC359575-5CC3-4B2F-91E7-19D6A150BE7B}"/>
              </a:ext>
            </a:extLst>
          </p:cNvPr>
          <p:cNvSpPr>
            <a:spLocks noGrp="1"/>
          </p:cNvSpPr>
          <p:nvPr>
            <p:ph type="body" sz="quarter" idx="13" hasCustomPrompt="1"/>
          </p:nvPr>
        </p:nvSpPr>
        <p:spPr>
          <a:xfrm>
            <a:off x="587350" y="3601846"/>
            <a:ext cx="2472485" cy="412363"/>
          </a:xfrm>
          <a:prstGeom prst="rect">
            <a:avLst/>
          </a:prstGeom>
          <a:noFill/>
        </p:spPr>
        <p:txBody>
          <a:bodyPr anchor="ctr">
            <a:noAutofit/>
          </a:bodyPr>
          <a:lstStyle>
            <a:lvl1pPr algn="l">
              <a:spcAft>
                <a:spcPts val="0"/>
              </a:spcAft>
              <a:defRPr sz="1800" b="1">
                <a:solidFill>
                  <a:schemeClr val="bg1"/>
                </a:solidFill>
              </a:defRPr>
            </a:lvl1pPr>
            <a:lvl2pPr>
              <a:defRPr sz="1400"/>
            </a:lvl2pPr>
            <a:lvl3pPr>
              <a:defRPr sz="1200"/>
            </a:lvl3pPr>
            <a:lvl4pPr>
              <a:defRPr sz="1100"/>
            </a:lvl4pPr>
            <a:lvl5pPr>
              <a:defRPr sz="1100"/>
            </a:lvl5pPr>
          </a:lstStyle>
          <a:p>
            <a:pPr lvl="0"/>
            <a:r>
              <a:rPr lang="en-US" dirty="0"/>
              <a:t>Insert Name</a:t>
            </a:r>
          </a:p>
        </p:txBody>
      </p:sp>
      <p:sp>
        <p:nvSpPr>
          <p:cNvPr id="24" name="Text Placeholder 7">
            <a:extLst>
              <a:ext uri="{FF2B5EF4-FFF2-40B4-BE49-F238E27FC236}">
                <a16:creationId xmlns="" xmlns:a16="http://schemas.microsoft.com/office/drawing/2014/main"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27" name="Text Placeholder 7">
            <a:extLst>
              <a:ext uri="{FF2B5EF4-FFF2-40B4-BE49-F238E27FC236}">
                <a16:creationId xmlns="" xmlns:a16="http://schemas.microsoft.com/office/drawing/2014/main" id="{C78431F2-3F85-4748-A6BC-A08250A6D354}"/>
              </a:ext>
            </a:extLst>
          </p:cNvPr>
          <p:cNvSpPr>
            <a:spLocks noGrp="1"/>
          </p:cNvSpPr>
          <p:nvPr>
            <p:ph type="body" sz="quarter" idx="15" hasCustomPrompt="1"/>
          </p:nvPr>
        </p:nvSpPr>
        <p:spPr>
          <a:xfrm>
            <a:off x="586564" y="5286886"/>
            <a:ext cx="2473271" cy="713864"/>
          </a:xfrm>
          <a:prstGeom prst="rect">
            <a:avLst/>
          </a:prstGeom>
        </p:spPr>
        <p:txBody>
          <a:bodyPr>
            <a:noAutofit/>
          </a:bodyPr>
          <a:lstStyle>
            <a:lvl1pPr>
              <a:lnSpc>
                <a:spcPct val="100000"/>
              </a:lnSpc>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31" name="Text Placeholder 30">
            <a:extLst>
              <a:ext uri="{FF2B5EF4-FFF2-40B4-BE49-F238E27FC236}">
                <a16:creationId xmlns="" xmlns:a16="http://schemas.microsoft.com/office/drawing/2014/main"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233363" marR="0" indent="-233363"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 xmlns:a16="http://schemas.microsoft.com/office/drawing/2014/main"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30">
            <a:extLst>
              <a:ext uri="{FF2B5EF4-FFF2-40B4-BE49-F238E27FC236}">
                <a16:creationId xmlns="" xmlns:a16="http://schemas.microsoft.com/office/drawing/2014/main"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85750" marR="0" indent="-285750" algn="l" defTabSz="914400" rtl="0" eaLnBrk="1" fontAlgn="auto" latinLnBrk="0" hangingPunct="1">
              <a:lnSpc>
                <a:spcPct val="90000"/>
              </a:lnSpc>
              <a:spcBef>
                <a:spcPts val="1000"/>
              </a:spcBef>
              <a:spcAft>
                <a:spcPts val="0"/>
              </a:spcAft>
              <a:buClr>
                <a:schemeClr val="accent5"/>
              </a:buClr>
              <a:buSzTx/>
              <a:buFont typeface="Wingdings" panose="05000000000000000000" pitchFamily="2" charset="2"/>
              <a:buChar char="§"/>
              <a:tabLst/>
              <a:defRPr sz="1400"/>
            </a:lvl1pPr>
          </a:lstStyle>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r>
              <a:rPr lang="en-US" dirty="0"/>
              <a:t>Click to insert bullet point</a:t>
            </a:r>
          </a:p>
          <a:p>
            <a:pPr marL="285750" marR="0" lvl="0" indent="-285750" algn="l" defTabSz="914400" rtl="0" eaLnBrk="1" fontAlgn="auto" latinLnBrk="0" hangingPunct="1">
              <a:lnSpc>
                <a:spcPct val="90000"/>
              </a:lnSpc>
              <a:spcBef>
                <a:spcPts val="100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 xmlns:a16="http://schemas.microsoft.com/office/drawing/2014/main" id="{1EFB3510-D39A-47CF-8191-109DDF9E53D5}"/>
              </a:ext>
            </a:extLst>
          </p:cNvPr>
          <p:cNvSpPr/>
          <p:nvPr userDrawn="1"/>
        </p:nvSpPr>
        <p:spPr>
          <a:xfrm>
            <a:off x="571974"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58332367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0">
            <a:extLst>
              <a:ext uri="{FF2B5EF4-FFF2-40B4-BE49-F238E27FC236}">
                <a16:creationId xmlns="" xmlns:a16="http://schemas.microsoft.com/office/drawing/2014/main"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 xmlns:a16="http://schemas.microsoft.com/office/drawing/2014/main" id="{27CE2609-37DA-4C4C-BF45-E56CE85AA41D}"/>
              </a:ext>
            </a:extLst>
          </p:cNvPr>
          <p:cNvSpPr>
            <a:spLocks noGrp="1"/>
          </p:cNvSpPr>
          <p:nvPr>
            <p:ph type="body" sz="quarter" idx="10" hasCustomPrompt="1"/>
          </p:nvPr>
        </p:nvSpPr>
        <p:spPr>
          <a:xfrm>
            <a:off x="305993" y="3068960"/>
            <a:ext cx="5022093"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 xmlns:a16="http://schemas.microsoft.com/office/drawing/2014/main"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7"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651654949"/>
      </p:ext>
    </p:extLst>
  </p:cSld>
  <p:clrMapOvr>
    <a:masterClrMapping/>
  </p:clrMapOvr>
  <p:extLst mod="1">
    <p:ext uri="{DCECCB84-F9BA-43D5-87BE-67443E8EF086}">
      <p15:sldGuideLst xmlns="" xmlns:p15="http://schemas.microsoft.com/office/powerpoint/2012/main">
        <p15:guide id="1" orient="horz" pos="255" userDrawn="1">
          <p15:clr>
            <a:srgbClr val="FBAE40"/>
          </p15:clr>
        </p15:guide>
        <p15:guide id="2" pos="257" userDrawn="1">
          <p15:clr>
            <a:srgbClr val="FBAE40"/>
          </p15:clr>
        </p15:guide>
        <p15:guide id="3" pos="6879" userDrawn="1">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 xmlns:a16="http://schemas.microsoft.com/office/drawing/2014/main" id="{27CE2609-37DA-4C4C-BF45-E56CE85AA41D}"/>
              </a:ext>
            </a:extLst>
          </p:cNvPr>
          <p:cNvSpPr>
            <a:spLocks noGrp="1"/>
          </p:cNvSpPr>
          <p:nvPr>
            <p:ph type="body" sz="quarter" idx="10" hasCustomPrompt="1"/>
          </p:nvPr>
        </p:nvSpPr>
        <p:spPr>
          <a:xfrm>
            <a:off x="305991" y="2010608"/>
            <a:ext cx="4157663" cy="4442581"/>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1" name="Text Placeholder 7">
            <a:extLst>
              <a:ext uri="{FF2B5EF4-FFF2-40B4-BE49-F238E27FC236}">
                <a16:creationId xmlns="" xmlns:a16="http://schemas.microsoft.com/office/drawing/2014/main" id="{4F279807-494A-45DD-A5C6-24F625316B92}"/>
              </a:ext>
            </a:extLst>
          </p:cNvPr>
          <p:cNvSpPr>
            <a:spLocks noGrp="1"/>
          </p:cNvSpPr>
          <p:nvPr>
            <p:ph type="body" sz="quarter" idx="11" hasCustomPrompt="1"/>
          </p:nvPr>
        </p:nvSpPr>
        <p:spPr>
          <a:xfrm>
            <a:off x="4680350" y="2010606"/>
            <a:ext cx="4137333" cy="4441372"/>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3" name="Text Placeholder 7">
            <a:extLst>
              <a:ext uri="{FF2B5EF4-FFF2-40B4-BE49-F238E27FC236}">
                <a16:creationId xmlns="" xmlns:a16="http://schemas.microsoft.com/office/drawing/2014/main"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 xmlns:a16="http://schemas.microsoft.com/office/drawing/2014/main" id="{47BDC0DA-1585-454D-9E74-41D2AFC0FEE5}"/>
              </a:ext>
            </a:extLst>
          </p:cNvPr>
          <p:cNvSpPr>
            <a:spLocks noGrp="1"/>
          </p:cNvSpPr>
          <p:nvPr>
            <p:ph type="body" sz="quarter" idx="13" hasCustomPrompt="1"/>
          </p:nvPr>
        </p:nvSpPr>
        <p:spPr>
          <a:xfrm>
            <a:off x="4680350" y="1420990"/>
            <a:ext cx="4137333"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9" name="Title Placeholder 1">
            <a:extLst>
              <a:ext uri="{FF2B5EF4-FFF2-40B4-BE49-F238E27FC236}">
                <a16:creationId xmlns="" xmlns:a16="http://schemas.microsoft.com/office/drawing/2014/main" id="{6733E381-C11A-4F10-88ED-DDEA4B9167E2}"/>
              </a:ext>
            </a:extLst>
          </p:cNvPr>
          <p:cNvSpPr>
            <a:spLocks noGrp="1"/>
          </p:cNvSpPr>
          <p:nvPr>
            <p:ph type="title" hasCustomPrompt="1"/>
          </p:nvPr>
        </p:nvSpPr>
        <p:spPr>
          <a:xfrm>
            <a:off x="305992"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3000"/>
              </a:lnSpc>
            </a:pPr>
            <a:r>
              <a:rPr lang="en-US" dirty="0"/>
              <a:t>Click to insert title</a:t>
            </a:r>
            <a:endParaRPr lang="pt-PT" dirty="0"/>
          </a:p>
        </p:txBody>
      </p:sp>
      <p:sp>
        <p:nvSpPr>
          <p:cNvPr id="1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75635130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9" name="Text Placeholder 4">
            <a:extLst>
              <a:ext uri="{FF2B5EF4-FFF2-40B4-BE49-F238E27FC236}">
                <a16:creationId xmlns="" xmlns:a16="http://schemas.microsoft.com/office/drawing/2014/main" id="{04C1CAD0-39C3-4CE2-A9E9-8CA99EFF5357}"/>
              </a:ext>
            </a:extLst>
          </p:cNvPr>
          <p:cNvSpPr>
            <a:spLocks noGrp="1"/>
          </p:cNvSpPr>
          <p:nvPr>
            <p:ph type="body" sz="quarter" idx="13" hasCustomPrompt="1"/>
          </p:nvPr>
        </p:nvSpPr>
        <p:spPr>
          <a:xfrm>
            <a:off x="319866"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4">
            <a:extLst>
              <a:ext uri="{FF2B5EF4-FFF2-40B4-BE49-F238E27FC236}">
                <a16:creationId xmlns="" xmlns:a16="http://schemas.microsoft.com/office/drawing/2014/main" id="{8D6FD04F-776D-4BC2-9828-DC149A95B778}"/>
              </a:ext>
            </a:extLst>
          </p:cNvPr>
          <p:cNvSpPr>
            <a:spLocks noGrp="1"/>
          </p:cNvSpPr>
          <p:nvPr>
            <p:ph type="body" sz="quarter" idx="27" hasCustomPrompt="1"/>
          </p:nvPr>
        </p:nvSpPr>
        <p:spPr>
          <a:xfrm>
            <a:off x="6163390"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9" name="Text Placeholder 4">
            <a:extLst>
              <a:ext uri="{FF2B5EF4-FFF2-40B4-BE49-F238E27FC236}">
                <a16:creationId xmlns="" xmlns:a16="http://schemas.microsoft.com/office/drawing/2014/main" id="{5A2CDF95-9D29-4775-8BEF-90BC5372B782}"/>
              </a:ext>
            </a:extLst>
          </p:cNvPr>
          <p:cNvSpPr>
            <a:spLocks noGrp="1"/>
          </p:cNvSpPr>
          <p:nvPr>
            <p:ph type="body" sz="quarter" idx="29" hasCustomPrompt="1"/>
          </p:nvPr>
        </p:nvSpPr>
        <p:spPr>
          <a:xfrm>
            <a:off x="3241628" y="1423344"/>
            <a:ext cx="2674620" cy="412363"/>
          </a:xfrm>
          <a:prstGeom prst="rect">
            <a:avLst/>
          </a:prstGeom>
          <a:noFill/>
        </p:spPr>
        <p:txBody>
          <a:bodyPr anchor="ctr">
            <a:noAutofit/>
          </a:bodyPr>
          <a:lstStyle>
            <a:lvl1pPr algn="l">
              <a:defRPr sz="1800" b="0">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41" name="Text Placeholder 4">
            <a:extLst>
              <a:ext uri="{FF2B5EF4-FFF2-40B4-BE49-F238E27FC236}">
                <a16:creationId xmlns="" xmlns:a16="http://schemas.microsoft.com/office/drawing/2014/main" id="{6012FFDA-311F-429E-998E-F6E6B0A7186E}"/>
              </a:ext>
            </a:extLst>
          </p:cNvPr>
          <p:cNvSpPr>
            <a:spLocks noGrp="1"/>
          </p:cNvSpPr>
          <p:nvPr>
            <p:ph type="body" sz="quarter" idx="31" hasCustomPrompt="1"/>
          </p:nvPr>
        </p:nvSpPr>
        <p:spPr>
          <a:xfrm>
            <a:off x="305994" y="4232003"/>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319866"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4" name="Text Placeholder 7">
            <a:extLst>
              <a:ext uri="{FF2B5EF4-FFF2-40B4-BE49-F238E27FC236}">
                <a16:creationId xmlns="" xmlns:a16="http://schemas.microsoft.com/office/drawing/2014/main" id="{9228FC83-C11D-47F2-8BDE-B10D125E5E87}"/>
              </a:ext>
            </a:extLst>
          </p:cNvPr>
          <p:cNvSpPr>
            <a:spLocks noGrp="1"/>
          </p:cNvSpPr>
          <p:nvPr>
            <p:ph type="body" sz="quarter" idx="33" hasCustomPrompt="1"/>
          </p:nvPr>
        </p:nvSpPr>
        <p:spPr>
          <a:xfrm>
            <a:off x="3241628"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 xmlns:a16="http://schemas.microsoft.com/office/drawing/2014/main" id="{9228FC83-C11D-47F2-8BDE-B10D125E5E87}"/>
              </a:ext>
            </a:extLst>
          </p:cNvPr>
          <p:cNvSpPr>
            <a:spLocks noGrp="1"/>
          </p:cNvSpPr>
          <p:nvPr>
            <p:ph type="body" sz="quarter" idx="34" hasCustomPrompt="1"/>
          </p:nvPr>
        </p:nvSpPr>
        <p:spPr>
          <a:xfrm>
            <a:off x="6163390" y="1866559"/>
            <a:ext cx="2674620"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9866" y="4674194"/>
            <a:ext cx="8518144" cy="1799211"/>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0959320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0"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 xmlns:a16="http://schemas.microsoft.com/office/drawing/2014/main"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 xmlns:a16="http://schemas.microsoft.com/office/drawing/2014/main" id="{F55AA728-28C9-4E2C-9F9C-ED1CE98A5CDA}"/>
              </a:ext>
            </a:extLst>
          </p:cNvPr>
          <p:cNvGrpSpPr>
            <a:grpSpLocks noChangeAspect="1"/>
          </p:cNvGrpSpPr>
          <p:nvPr userDrawn="1"/>
        </p:nvGrpSpPr>
        <p:grpSpPr bwMode="auto">
          <a:xfrm>
            <a:off x="282546" y="3487371"/>
            <a:ext cx="964466" cy="1201696"/>
            <a:chOff x="-163" y="-158"/>
            <a:chExt cx="2854" cy="2667"/>
          </a:xfrm>
        </p:grpSpPr>
        <p:sp>
          <p:nvSpPr>
            <p:cNvPr id="18" name="Freeform 5">
              <a:extLst>
                <a:ext uri="{FF2B5EF4-FFF2-40B4-BE49-F238E27FC236}">
                  <a16:creationId xmlns="" xmlns:a16="http://schemas.microsoft.com/office/drawing/2014/main"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19" name="Freeform 6">
              <a:extLst>
                <a:ext uri="{FF2B5EF4-FFF2-40B4-BE49-F238E27FC236}">
                  <a16:creationId xmlns="" xmlns:a16="http://schemas.microsoft.com/office/drawing/2014/main"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0" name="Freeform 7">
              <a:extLst>
                <a:ext uri="{FF2B5EF4-FFF2-40B4-BE49-F238E27FC236}">
                  <a16:creationId xmlns="" xmlns:a16="http://schemas.microsoft.com/office/drawing/2014/main"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1" name="Freeform 8">
              <a:extLst>
                <a:ext uri="{FF2B5EF4-FFF2-40B4-BE49-F238E27FC236}">
                  <a16:creationId xmlns="" xmlns:a16="http://schemas.microsoft.com/office/drawing/2014/main"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2" name="Freeform 9">
              <a:extLst>
                <a:ext uri="{FF2B5EF4-FFF2-40B4-BE49-F238E27FC236}">
                  <a16:creationId xmlns="" xmlns:a16="http://schemas.microsoft.com/office/drawing/2014/main"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23" name="Group 30">
            <a:extLst>
              <a:ext uri="{FF2B5EF4-FFF2-40B4-BE49-F238E27FC236}">
                <a16:creationId xmlns="" xmlns:a16="http://schemas.microsoft.com/office/drawing/2014/main" id="{A10900A1-B639-4F4D-B2A8-3302F49771BD}"/>
              </a:ext>
            </a:extLst>
          </p:cNvPr>
          <p:cNvGrpSpPr>
            <a:grpSpLocks noChangeAspect="1"/>
          </p:cNvGrpSpPr>
          <p:nvPr userDrawn="1"/>
        </p:nvGrpSpPr>
        <p:grpSpPr bwMode="auto">
          <a:xfrm>
            <a:off x="282546" y="1642923"/>
            <a:ext cx="959438" cy="1195892"/>
            <a:chOff x="-223" y="-210"/>
            <a:chExt cx="3852" cy="3601"/>
          </a:xfrm>
        </p:grpSpPr>
        <p:sp>
          <p:nvSpPr>
            <p:cNvPr id="24" name="Freeform 31">
              <a:extLst>
                <a:ext uri="{FF2B5EF4-FFF2-40B4-BE49-F238E27FC236}">
                  <a16:creationId xmlns="" xmlns:a16="http://schemas.microsoft.com/office/drawing/2014/main"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5" name="Freeform 32">
              <a:extLst>
                <a:ext uri="{FF2B5EF4-FFF2-40B4-BE49-F238E27FC236}">
                  <a16:creationId xmlns="" xmlns:a16="http://schemas.microsoft.com/office/drawing/2014/main"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26" name="Freeform 33">
              <a:extLst>
                <a:ext uri="{FF2B5EF4-FFF2-40B4-BE49-F238E27FC236}">
                  <a16:creationId xmlns="" xmlns:a16="http://schemas.microsoft.com/office/drawing/2014/main"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0" name="Freeform 34">
              <a:extLst>
                <a:ext uri="{FF2B5EF4-FFF2-40B4-BE49-F238E27FC236}">
                  <a16:creationId xmlns="" xmlns:a16="http://schemas.microsoft.com/office/drawing/2014/main"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1" name="Freeform 35">
              <a:extLst>
                <a:ext uri="{FF2B5EF4-FFF2-40B4-BE49-F238E27FC236}">
                  <a16:creationId xmlns="" xmlns:a16="http://schemas.microsoft.com/office/drawing/2014/main"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grpSp>
        <p:nvGrpSpPr>
          <p:cNvPr id="32" name="Group 12">
            <a:extLst>
              <a:ext uri="{FF2B5EF4-FFF2-40B4-BE49-F238E27FC236}">
                <a16:creationId xmlns="" xmlns:a16="http://schemas.microsoft.com/office/drawing/2014/main" id="{B03705AC-ADA5-4143-92DC-8EE15523316C}"/>
              </a:ext>
            </a:extLst>
          </p:cNvPr>
          <p:cNvGrpSpPr>
            <a:grpSpLocks noChangeAspect="1"/>
          </p:cNvGrpSpPr>
          <p:nvPr userDrawn="1"/>
        </p:nvGrpSpPr>
        <p:grpSpPr bwMode="auto">
          <a:xfrm>
            <a:off x="282548" y="5168264"/>
            <a:ext cx="966273" cy="1201696"/>
            <a:chOff x="-60" y="-50"/>
            <a:chExt cx="996" cy="929"/>
          </a:xfrm>
        </p:grpSpPr>
        <p:sp>
          <p:nvSpPr>
            <p:cNvPr id="33" name="Freeform 13">
              <a:extLst>
                <a:ext uri="{FF2B5EF4-FFF2-40B4-BE49-F238E27FC236}">
                  <a16:creationId xmlns="" xmlns:a16="http://schemas.microsoft.com/office/drawing/2014/main"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4" name="Freeform 14">
              <a:extLst>
                <a:ext uri="{FF2B5EF4-FFF2-40B4-BE49-F238E27FC236}">
                  <a16:creationId xmlns="" xmlns:a16="http://schemas.microsoft.com/office/drawing/2014/main"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5" name="Freeform 15">
              <a:extLst>
                <a:ext uri="{FF2B5EF4-FFF2-40B4-BE49-F238E27FC236}">
                  <a16:creationId xmlns="" xmlns:a16="http://schemas.microsoft.com/office/drawing/2014/main"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sp>
          <p:nvSpPr>
            <p:cNvPr id="36" name="Freeform 16">
              <a:extLst>
                <a:ext uri="{FF2B5EF4-FFF2-40B4-BE49-F238E27FC236}">
                  <a16:creationId xmlns="" xmlns:a16="http://schemas.microsoft.com/office/drawing/2014/main"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a:p>
          </p:txBody>
        </p:sp>
      </p:grpSp>
    </p:spTree>
    <p:extLst>
      <p:ext uri="{BB962C8B-B14F-4D97-AF65-F5344CB8AC3E}">
        <p14:creationId xmlns:p14="http://schemas.microsoft.com/office/powerpoint/2010/main" val="39262656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 xmlns:a16="http://schemas.microsoft.com/office/drawing/2014/main"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8" name="Chart Placeholder 29">
            <a:extLst>
              <a:ext uri="{FF2B5EF4-FFF2-40B4-BE49-F238E27FC236}">
                <a16:creationId xmlns="" xmlns:a16="http://schemas.microsoft.com/office/drawing/2014/main" id="{6F232C89-BD5F-4CA7-A3AA-F6F1576CFE6E}"/>
              </a:ext>
            </a:extLst>
          </p:cNvPr>
          <p:cNvSpPr>
            <a:spLocks noGrp="1"/>
          </p:cNvSpPr>
          <p:nvPr>
            <p:ph type="chart" sz="quarter" idx="39"/>
          </p:nvPr>
        </p:nvSpPr>
        <p:spPr>
          <a:xfrm>
            <a:off x="4951143"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3" name="Text Placeholder 7">
            <a:extLst>
              <a:ext uri="{FF2B5EF4-FFF2-40B4-BE49-F238E27FC236}">
                <a16:creationId xmlns="" xmlns:a16="http://schemas.microsoft.com/office/drawing/2014/main"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0" name="Chart Placeholder 29">
            <a:extLst>
              <a:ext uri="{FF2B5EF4-FFF2-40B4-BE49-F238E27FC236}">
                <a16:creationId xmlns="" xmlns:a16="http://schemas.microsoft.com/office/drawing/2014/main" id="{667CB86F-C1D1-4D9A-BBD9-57EF8C95B524}"/>
              </a:ext>
            </a:extLst>
          </p:cNvPr>
          <p:cNvSpPr>
            <a:spLocks noGrp="1"/>
          </p:cNvSpPr>
          <p:nvPr userDrawn="1">
            <p:ph type="chart" sz="quarter" idx="10"/>
          </p:nvPr>
        </p:nvSpPr>
        <p:spPr>
          <a:xfrm>
            <a:off x="926595"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2" name="Text Placeholder 31">
            <a:extLst>
              <a:ext uri="{FF2B5EF4-FFF2-40B4-BE49-F238E27FC236}">
                <a16:creationId xmlns="" xmlns:a16="http://schemas.microsoft.com/office/drawing/2014/main" id="{B1204F05-191D-4ACA-AADF-FB43F1F07D83}"/>
              </a:ext>
            </a:extLst>
          </p:cNvPr>
          <p:cNvSpPr>
            <a:spLocks noGrp="1"/>
          </p:cNvSpPr>
          <p:nvPr userDrawn="1">
            <p:ph type="body" sz="quarter" idx="11" hasCustomPrompt="1"/>
          </p:nvPr>
        </p:nvSpPr>
        <p:spPr>
          <a:xfrm>
            <a:off x="1277077" y="2708282"/>
            <a:ext cx="648632" cy="314325"/>
          </a:xfrm>
          <a:prstGeom prst="rect">
            <a:avLst/>
          </a:prstGeom>
        </p:spPr>
        <p:txBody>
          <a:bodyPr anchor="ctr">
            <a:noAutofit/>
          </a:bodyPr>
          <a:lstStyle>
            <a:lvl1pPr algn="ctr">
              <a:defRPr sz="1600" b="1"/>
            </a:lvl1pPr>
          </a:lstStyle>
          <a:p>
            <a:pPr lvl="0"/>
            <a:r>
              <a:rPr lang="pt-PT" dirty="0"/>
              <a:t>XX%</a:t>
            </a:r>
          </a:p>
        </p:txBody>
      </p:sp>
      <p:sp>
        <p:nvSpPr>
          <p:cNvPr id="34" name="Text Placeholder 7">
            <a:extLst>
              <a:ext uri="{FF2B5EF4-FFF2-40B4-BE49-F238E27FC236}">
                <a16:creationId xmlns="" xmlns:a16="http://schemas.microsoft.com/office/drawing/2014/main"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5" name="Chart Placeholder 29">
            <a:extLst>
              <a:ext uri="{FF2B5EF4-FFF2-40B4-BE49-F238E27FC236}">
                <a16:creationId xmlns="" xmlns:a16="http://schemas.microsoft.com/office/drawing/2014/main" id="{D061EF55-20AF-4182-B722-C227F72A880B}"/>
              </a:ext>
            </a:extLst>
          </p:cNvPr>
          <p:cNvSpPr>
            <a:spLocks noGrp="1"/>
          </p:cNvSpPr>
          <p:nvPr userDrawn="1">
            <p:ph type="chart" sz="quarter" idx="36"/>
          </p:nvPr>
        </p:nvSpPr>
        <p:spPr>
          <a:xfrm>
            <a:off x="2938869" y="2027573"/>
            <a:ext cx="1296144" cy="1617453"/>
          </a:xfrm>
          <a:prstGeom prst="rect">
            <a:avLst/>
          </a:prstGeom>
        </p:spPr>
        <p:txBody>
          <a:bodyPr anchor="ctr"/>
          <a:lstStyle>
            <a:lvl1pPr algn="ctr">
              <a:defRPr/>
            </a:lvl1pPr>
          </a:lstStyle>
          <a:p>
            <a:r>
              <a:rPr lang="en-US" smtClean="0"/>
              <a:t>Click icon to add chart</a:t>
            </a:r>
            <a:endParaRPr lang="pt-PT" dirty="0"/>
          </a:p>
        </p:txBody>
      </p:sp>
      <p:sp>
        <p:nvSpPr>
          <p:cNvPr id="36" name="Text Placeholder 31">
            <a:extLst>
              <a:ext uri="{FF2B5EF4-FFF2-40B4-BE49-F238E27FC236}">
                <a16:creationId xmlns="" xmlns:a16="http://schemas.microsoft.com/office/drawing/2014/main" id="{E682B04D-D1A2-4B73-BDB4-D4FBD2A9BEF1}"/>
              </a:ext>
            </a:extLst>
          </p:cNvPr>
          <p:cNvSpPr>
            <a:spLocks noGrp="1"/>
          </p:cNvSpPr>
          <p:nvPr userDrawn="1">
            <p:ph type="body" sz="quarter" idx="37" hasCustomPrompt="1"/>
          </p:nvPr>
        </p:nvSpPr>
        <p:spPr>
          <a:xfrm>
            <a:off x="3284824" y="2708282"/>
            <a:ext cx="648632" cy="314325"/>
          </a:xfrm>
          <a:prstGeom prst="rect">
            <a:avLst/>
          </a:prstGeom>
        </p:spPr>
        <p:txBody>
          <a:bodyPr anchor="ctr">
            <a:noAutofit/>
          </a:bodyPr>
          <a:lstStyle>
            <a:lvl1pPr algn="ctr">
              <a:defRPr sz="1600" b="1"/>
            </a:lvl1pPr>
          </a:lstStyle>
          <a:p>
            <a:pPr lvl="0"/>
            <a:r>
              <a:rPr lang="pt-PT" dirty="0"/>
              <a:t>XX%</a:t>
            </a:r>
          </a:p>
        </p:txBody>
      </p:sp>
      <p:sp>
        <p:nvSpPr>
          <p:cNvPr id="37" name="Text Placeholder 7">
            <a:extLst>
              <a:ext uri="{FF2B5EF4-FFF2-40B4-BE49-F238E27FC236}">
                <a16:creationId xmlns="" xmlns:a16="http://schemas.microsoft.com/office/drawing/2014/main"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39" name="Text Placeholder 31">
            <a:extLst>
              <a:ext uri="{FF2B5EF4-FFF2-40B4-BE49-F238E27FC236}">
                <a16:creationId xmlns="" xmlns:a16="http://schemas.microsoft.com/office/drawing/2014/main" id="{9EF5179D-59B1-44D7-BC86-E8A77DCFF84C}"/>
              </a:ext>
            </a:extLst>
          </p:cNvPr>
          <p:cNvSpPr>
            <a:spLocks noGrp="1"/>
          </p:cNvSpPr>
          <p:nvPr userDrawn="1">
            <p:ph type="body" sz="quarter" idx="40" hasCustomPrompt="1"/>
          </p:nvPr>
        </p:nvSpPr>
        <p:spPr>
          <a:xfrm>
            <a:off x="5285074" y="2708282"/>
            <a:ext cx="648632" cy="314325"/>
          </a:xfrm>
          <a:prstGeom prst="rect">
            <a:avLst/>
          </a:prstGeom>
        </p:spPr>
        <p:txBody>
          <a:bodyPr anchor="ctr">
            <a:noAutofit/>
          </a:bodyPr>
          <a:lstStyle>
            <a:lvl1pPr algn="ctr">
              <a:defRPr sz="1600" b="1"/>
            </a:lvl1pPr>
          </a:lstStyle>
          <a:p>
            <a:pPr lvl="0"/>
            <a:r>
              <a:rPr lang="pt-PT" dirty="0"/>
              <a:t>XX%</a:t>
            </a:r>
          </a:p>
        </p:txBody>
      </p:sp>
      <p:sp>
        <p:nvSpPr>
          <p:cNvPr id="40" name="Chart Placeholder 29">
            <a:extLst>
              <a:ext uri="{FF2B5EF4-FFF2-40B4-BE49-F238E27FC236}">
                <a16:creationId xmlns="" xmlns:a16="http://schemas.microsoft.com/office/drawing/2014/main" id="{D076F0C2-9B62-4C55-88BD-5D8F3A4066E8}"/>
              </a:ext>
            </a:extLst>
          </p:cNvPr>
          <p:cNvSpPr>
            <a:spLocks noGrp="1"/>
          </p:cNvSpPr>
          <p:nvPr userDrawn="1">
            <p:ph type="chart" sz="quarter" idx="41"/>
          </p:nvPr>
        </p:nvSpPr>
        <p:spPr>
          <a:xfrm>
            <a:off x="6963417" y="2032335"/>
            <a:ext cx="1296144" cy="1617453"/>
          </a:xfrm>
          <a:prstGeom prst="rect">
            <a:avLst/>
          </a:prstGeom>
        </p:spPr>
        <p:txBody>
          <a:bodyPr anchor="ctr"/>
          <a:lstStyle>
            <a:lvl1pPr algn="ctr">
              <a:defRPr/>
            </a:lvl1pPr>
          </a:lstStyle>
          <a:p>
            <a:r>
              <a:rPr lang="en-US" smtClean="0"/>
              <a:t>Click icon to add chart</a:t>
            </a:r>
            <a:endParaRPr lang="pt-PT" dirty="0"/>
          </a:p>
        </p:txBody>
      </p:sp>
      <p:sp>
        <p:nvSpPr>
          <p:cNvPr id="41" name="Text Placeholder 7">
            <a:extLst>
              <a:ext uri="{FF2B5EF4-FFF2-40B4-BE49-F238E27FC236}">
                <a16:creationId xmlns="" xmlns:a16="http://schemas.microsoft.com/office/drawing/2014/main"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400"/>
              </a:lnSpc>
              <a:spcBef>
                <a:spcPts val="600"/>
              </a:spcBef>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42" name="Text Placeholder 31">
            <a:extLst>
              <a:ext uri="{FF2B5EF4-FFF2-40B4-BE49-F238E27FC236}">
                <a16:creationId xmlns="" xmlns:a16="http://schemas.microsoft.com/office/drawing/2014/main" id="{93DCB675-62E7-4926-98A4-F120ABA92EBF}"/>
              </a:ext>
            </a:extLst>
          </p:cNvPr>
          <p:cNvSpPr>
            <a:spLocks noGrp="1"/>
          </p:cNvSpPr>
          <p:nvPr userDrawn="1">
            <p:ph type="body" sz="quarter" idx="43" hasCustomPrompt="1"/>
          </p:nvPr>
        </p:nvSpPr>
        <p:spPr>
          <a:xfrm>
            <a:off x="7313899" y="2708282"/>
            <a:ext cx="648632" cy="314325"/>
          </a:xfrm>
          <a:prstGeom prst="rect">
            <a:avLst/>
          </a:prstGeom>
        </p:spPr>
        <p:txBody>
          <a:bodyPr anchor="ctr">
            <a:noAutofit/>
          </a:bodyPr>
          <a:lstStyle>
            <a:lvl1pPr algn="ctr">
              <a:defRPr sz="1600" b="1"/>
            </a:lvl1pPr>
          </a:lstStyle>
          <a:p>
            <a:pPr lvl="0"/>
            <a:r>
              <a:rPr lang="pt-PT" dirty="0"/>
              <a:t>XX%</a:t>
            </a:r>
          </a:p>
        </p:txBody>
      </p:sp>
      <p:sp>
        <p:nvSpPr>
          <p:cNvPr id="43" name="Text Placeholder 7">
            <a:extLst>
              <a:ext uri="{FF2B5EF4-FFF2-40B4-BE49-F238E27FC236}">
                <a16:creationId xmlns="" xmlns:a16="http://schemas.microsoft.com/office/drawing/2014/main"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3200"/>
              </a:lnSpc>
              <a:defRPr sz="2800" b="1">
                <a:solidFill>
                  <a:srgbClr val="2B0A3D"/>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xx%</a:t>
            </a:r>
          </a:p>
        </p:txBody>
      </p:sp>
      <p:sp>
        <p:nvSpPr>
          <p:cNvPr id="44" name="Text Placeholder 7">
            <a:extLst>
              <a:ext uri="{FF2B5EF4-FFF2-40B4-BE49-F238E27FC236}">
                <a16:creationId xmlns="" xmlns:a16="http://schemas.microsoft.com/office/drawing/2014/main" id="{8E1CE648-2FAE-4439-A1A4-5BE3863514F4}"/>
              </a:ext>
            </a:extLst>
          </p:cNvPr>
          <p:cNvSpPr>
            <a:spLocks noGrp="1"/>
          </p:cNvSpPr>
          <p:nvPr>
            <p:ph type="body" sz="quarter" idx="45" hasCustomPrompt="1"/>
          </p:nvPr>
        </p:nvSpPr>
        <p:spPr>
          <a:xfrm>
            <a:off x="2162546" y="5163119"/>
            <a:ext cx="6299559" cy="867147"/>
          </a:xfrm>
          <a:prstGeom prst="rect">
            <a:avLst/>
          </a:prstGeom>
        </p:spPr>
        <p:txBody>
          <a:bodyPr anchor="ctr">
            <a:noAutofit/>
          </a:bodyPr>
          <a:lstStyle>
            <a:lvl1pPr algn="l">
              <a:lnSpc>
                <a:spcPts val="1800"/>
              </a:lnSpc>
              <a:spcBef>
                <a:spcPts val="600"/>
              </a:spcBef>
              <a:defRPr sz="16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sp>
        <p:nvSpPr>
          <p:cNvPr id="18"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0"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2951254"/>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 xmlns:a16="http://schemas.microsoft.com/office/drawing/2014/main" id="{F28BC1D5-366F-454F-B964-C24C14979142}"/>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rot="16200000">
            <a:off x="6404344" y="-1038742"/>
            <a:ext cx="1706401" cy="3772916"/>
          </a:xfrm>
          <a:prstGeom prst="rect">
            <a:avLst/>
          </a:prstGeom>
        </p:spPr>
      </p:pic>
      <p:sp>
        <p:nvSpPr>
          <p:cNvPr id="4" name="Rectangle 3">
            <a:extLst>
              <a:ext uri="{FF2B5EF4-FFF2-40B4-BE49-F238E27FC236}">
                <a16:creationId xmlns="" xmlns:a16="http://schemas.microsoft.com/office/drawing/2014/main"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5" name="Rectangle 4">
            <a:extLst>
              <a:ext uri="{FF2B5EF4-FFF2-40B4-BE49-F238E27FC236}">
                <a16:creationId xmlns="" xmlns:a16="http://schemas.microsoft.com/office/drawing/2014/main" id="{5D624820-6891-4116-9EE3-E6D3B41D5557}"/>
              </a:ext>
            </a:extLst>
          </p:cNvPr>
          <p:cNvSpPr/>
          <p:nvPr userDrawn="1"/>
        </p:nvSpPr>
        <p:spPr>
          <a:xfrm>
            <a:off x="3250408"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Rectangle 5">
            <a:extLst>
              <a:ext uri="{FF2B5EF4-FFF2-40B4-BE49-F238E27FC236}">
                <a16:creationId xmlns="" xmlns:a16="http://schemas.microsoft.com/office/drawing/2014/main" id="{4ED1E18D-CB5A-40D2-9E0C-21B1DC24C582}"/>
              </a:ext>
            </a:extLst>
          </p:cNvPr>
          <p:cNvSpPr/>
          <p:nvPr userDrawn="1"/>
        </p:nvSpPr>
        <p:spPr>
          <a:xfrm>
            <a:off x="6194824"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1" name="Text Placeholder 4">
            <a:extLst>
              <a:ext uri="{FF2B5EF4-FFF2-40B4-BE49-F238E27FC236}">
                <a16:creationId xmlns="" xmlns:a16="http://schemas.microsoft.com/office/drawing/2014/main" id="{5714BE43-18D4-460E-A270-8F2FA1EB1FE6}"/>
              </a:ext>
            </a:extLst>
          </p:cNvPr>
          <p:cNvSpPr>
            <a:spLocks noGrp="1"/>
          </p:cNvSpPr>
          <p:nvPr>
            <p:ph type="body" sz="quarter" idx="13" hasCustomPrompt="1"/>
          </p:nvPr>
        </p:nvSpPr>
        <p:spPr>
          <a:xfrm>
            <a:off x="543763" y="3332373"/>
            <a:ext cx="2167646" cy="645047"/>
          </a:xfrm>
          <a:prstGeom prst="rect">
            <a:avLst/>
          </a:prstGeom>
          <a:noFill/>
        </p:spPr>
        <p:txBody>
          <a:bodyPr anchor="ctr">
            <a:noAutofit/>
          </a:bodyPr>
          <a:lstStyle>
            <a:lvl1pPr algn="l">
              <a:lnSpc>
                <a:spcPts val="1800"/>
              </a:lnSpc>
              <a:defRPr sz="1600" b="1">
                <a:solidFill>
                  <a:srgbClr val="12ABDB"/>
                </a:solidFill>
              </a:defRPr>
            </a:lvl1pPr>
            <a:lvl2pPr>
              <a:defRPr sz="1400"/>
            </a:lvl2pPr>
            <a:lvl3pPr>
              <a:defRPr sz="1200"/>
            </a:lvl3pPr>
            <a:lvl4pPr>
              <a:defRPr sz="1100"/>
            </a:lvl4pPr>
            <a:lvl5pPr>
              <a:defRPr sz="1100"/>
            </a:lvl5pPr>
          </a:lstStyle>
          <a:p>
            <a:pPr lvl="0"/>
            <a:r>
              <a:rPr lang="en-US" dirty="0"/>
              <a:t>Click to insert title</a:t>
            </a:r>
          </a:p>
        </p:txBody>
      </p:sp>
      <p:sp>
        <p:nvSpPr>
          <p:cNvPr id="32" name="Text Placeholder 7">
            <a:extLst>
              <a:ext uri="{FF2B5EF4-FFF2-40B4-BE49-F238E27FC236}">
                <a16:creationId xmlns="" xmlns:a16="http://schemas.microsoft.com/office/drawing/2014/main"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400"/>
            </a:lvl1pPr>
            <a:lvl2pPr>
              <a:lnSpc>
                <a:spcPts val="1400"/>
              </a:lnSpc>
              <a:defRPr sz="1200"/>
            </a:lvl2pPr>
            <a:lvl3pPr>
              <a:lnSpc>
                <a:spcPts val="1300"/>
              </a:lnSpc>
              <a:defRPr sz="1100"/>
            </a:lvl3pPr>
            <a:lvl4pPr>
              <a:lnSpc>
                <a:spcPts val="1200"/>
              </a:lnSpc>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 xmlns:a16="http://schemas.microsoft.com/office/drawing/2014/main" id="{A44485C3-4220-46B7-B1FC-AB2889C2B910}"/>
              </a:ext>
            </a:extLst>
          </p:cNvPr>
          <p:cNvSpPr>
            <a:spLocks noGrp="1"/>
          </p:cNvSpPr>
          <p:nvPr>
            <p:ph type="body" sz="quarter" idx="33" hasCustomPrompt="1"/>
          </p:nvPr>
        </p:nvSpPr>
        <p:spPr>
          <a:xfrm>
            <a:off x="3488179" y="3332373"/>
            <a:ext cx="2167646" cy="645047"/>
          </a:xfrm>
          <a:prstGeom prst="rect">
            <a:avLst/>
          </a:prstGeom>
          <a:noFill/>
        </p:spPr>
        <p:txBody>
          <a:bodyPr anchor="ctr">
            <a:noAutofit/>
          </a:bodyPr>
          <a:lstStyle>
            <a:lvl1pPr algn="l">
              <a:lnSpc>
                <a:spcPts val="1800"/>
              </a:lnSpc>
              <a:defRPr sz="1600" b="1">
                <a:solidFill>
                  <a:srgbClr val="FF304C"/>
                </a:solidFill>
              </a:defRPr>
            </a:lvl1pPr>
            <a:lvl2pPr>
              <a:defRPr sz="1400"/>
            </a:lvl2pPr>
            <a:lvl3pPr>
              <a:defRPr sz="1200"/>
            </a:lvl3pPr>
            <a:lvl4pPr>
              <a:defRPr sz="1100"/>
            </a:lvl4pPr>
            <a:lvl5pPr>
              <a:defRPr sz="1100"/>
            </a:lvl5pPr>
          </a:lstStyle>
          <a:p>
            <a:pPr lvl="0"/>
            <a:r>
              <a:rPr lang="en-US" dirty="0"/>
              <a:t>Click to insert title</a:t>
            </a:r>
          </a:p>
        </p:txBody>
      </p:sp>
      <p:sp>
        <p:nvSpPr>
          <p:cNvPr id="35" name="Text Placeholder 4">
            <a:extLst>
              <a:ext uri="{FF2B5EF4-FFF2-40B4-BE49-F238E27FC236}">
                <a16:creationId xmlns="" xmlns:a16="http://schemas.microsoft.com/office/drawing/2014/main" id="{310CE3C3-B1E7-4F6F-B7BE-DF93DF2ACD74}"/>
              </a:ext>
            </a:extLst>
          </p:cNvPr>
          <p:cNvSpPr>
            <a:spLocks noGrp="1"/>
          </p:cNvSpPr>
          <p:nvPr>
            <p:ph type="body" sz="quarter" idx="35" hasCustomPrompt="1"/>
          </p:nvPr>
        </p:nvSpPr>
        <p:spPr>
          <a:xfrm>
            <a:off x="6432595" y="3332373"/>
            <a:ext cx="2167646" cy="645047"/>
          </a:xfrm>
          <a:prstGeom prst="rect">
            <a:avLst/>
          </a:prstGeom>
          <a:noFill/>
        </p:spPr>
        <p:txBody>
          <a:bodyPr anchor="ctr">
            <a:noAutofit/>
          </a:bodyPr>
          <a:lstStyle>
            <a:lvl1pPr algn="l">
              <a:lnSpc>
                <a:spcPts val="1800"/>
              </a:lnSpc>
              <a:defRPr sz="1600" b="1">
                <a:solidFill>
                  <a:srgbClr val="2C004B"/>
                </a:solidFill>
              </a:defRPr>
            </a:lvl1pPr>
            <a:lvl2pPr>
              <a:defRPr sz="1400"/>
            </a:lvl2pPr>
            <a:lvl3pPr>
              <a:defRPr sz="1200"/>
            </a:lvl3pPr>
            <a:lvl4pPr>
              <a:defRPr sz="1100"/>
            </a:lvl4pPr>
            <a:lvl5pPr>
              <a:defRPr sz="1100"/>
            </a:lvl5pPr>
          </a:lstStyle>
          <a:p>
            <a:pPr lvl="0"/>
            <a:r>
              <a:rPr lang="en-US" dirty="0"/>
              <a:t>Click to insert title</a:t>
            </a:r>
          </a:p>
        </p:txBody>
      </p:sp>
      <p:sp>
        <p:nvSpPr>
          <p:cNvPr id="37" name="Text Placeholder 7">
            <a:extLst>
              <a:ext uri="{FF2B5EF4-FFF2-40B4-BE49-F238E27FC236}">
                <a16:creationId xmlns="" xmlns:a16="http://schemas.microsoft.com/office/drawing/2014/main" id="{32047331-01BE-47AE-BC0C-B787B1E9553B}"/>
              </a:ext>
            </a:extLst>
          </p:cNvPr>
          <p:cNvSpPr>
            <a:spLocks noGrp="1"/>
          </p:cNvSpPr>
          <p:nvPr>
            <p:ph type="body" sz="quarter" idx="37" hasCustomPrompt="1"/>
          </p:nvPr>
        </p:nvSpPr>
        <p:spPr>
          <a:xfrm>
            <a:off x="6373600" y="295729"/>
            <a:ext cx="2195930" cy="876300"/>
          </a:xfrm>
          <a:prstGeom prst="rect">
            <a:avLst/>
          </a:prstGeom>
        </p:spPr>
        <p:txBody>
          <a:bodyPr anchor="t">
            <a:noAutofit/>
          </a:bodyPr>
          <a:lstStyle>
            <a:lvl1pPr>
              <a:lnSpc>
                <a:spcPct val="100000"/>
              </a:lnSpc>
              <a:defRPr sz="1600" b="1"/>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dirty="0"/>
              <a:t>Click to insert text</a:t>
            </a:r>
          </a:p>
        </p:txBody>
      </p:sp>
      <p:pic>
        <p:nvPicPr>
          <p:cNvPr id="15" name="Graphic 14">
            <a:extLst>
              <a:ext uri="{FF2B5EF4-FFF2-40B4-BE49-F238E27FC236}">
                <a16:creationId xmlns="" xmlns:a16="http://schemas.microsoft.com/office/drawing/2014/main" id="{CA70D5E4-F0EE-4368-A09C-60021E85A04E}"/>
              </a:ext>
            </a:extLst>
          </p:cNvPr>
          <p:cNvPicPr>
            <a:picLocks noChangeAspect="1"/>
          </p:cNvPicPr>
          <p:nvPr userDrawn="1"/>
        </p:nvPicPr>
        <p:blipFill rotWithShape="1">
          <a:blip r:embed="rId4">
            <a:extLst>
              <a:ext uri="{96DAC541-7B7A-43D3-8B79-37D633B846F1}">
                <asvg:svgBlip xmlns="" xmlns:asvg="http://schemas.microsoft.com/office/drawing/2016/SVG/main"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2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 xmlns:a16="http://schemas.microsoft.com/office/drawing/2014/main" id="{DF3E2A1A-B668-4C6F-87C6-8F37A241C2C0}"/>
              </a:ext>
            </a:extLst>
          </p:cNvPr>
          <p:cNvSpPr>
            <a:spLocks noGrp="1"/>
          </p:cNvSpPr>
          <p:nvPr>
            <p:ph type="body" sz="quarter" idx="38" hasCustomPrompt="1"/>
          </p:nvPr>
        </p:nvSpPr>
        <p:spPr>
          <a:xfrm>
            <a:off x="3500161" y="4079992"/>
            <a:ext cx="2155664" cy="1711208"/>
          </a:xfrm>
          <a:prstGeom prst="rect">
            <a:avLst/>
          </a:prstGeom>
        </p:spPr>
        <p:txBody>
          <a:bodyPr>
            <a:noAutofit/>
          </a:bodyPr>
          <a:lstStyle>
            <a:lvl1pPr>
              <a:lnSpc>
                <a:spcPct val="100000"/>
              </a:lnSpc>
              <a:defRPr sz="1400"/>
            </a:lvl1pPr>
            <a:lvl2pPr>
              <a:lnSpc>
                <a:spcPts val="1400"/>
              </a:lnSpc>
              <a:buClr>
                <a:schemeClr val="accent4"/>
              </a:buClr>
              <a:defRPr sz="1200"/>
            </a:lvl2pPr>
            <a:lvl3pPr>
              <a:lnSpc>
                <a:spcPts val="1300"/>
              </a:lnSpc>
              <a:buClr>
                <a:schemeClr val="accent4"/>
              </a:buClr>
              <a:defRPr sz="1100"/>
            </a:lvl3pPr>
            <a:lvl4pPr>
              <a:lnSpc>
                <a:spcPts val="1200"/>
              </a:lnSpc>
              <a:buClr>
                <a:schemeClr val="accent4"/>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 xmlns:a16="http://schemas.microsoft.com/office/drawing/2014/main" id="{DF3E2A1A-B668-4C6F-87C6-8F37A241C2C0}"/>
              </a:ext>
            </a:extLst>
          </p:cNvPr>
          <p:cNvSpPr>
            <a:spLocks noGrp="1"/>
          </p:cNvSpPr>
          <p:nvPr>
            <p:ph type="body" sz="quarter" idx="39" hasCustomPrompt="1"/>
          </p:nvPr>
        </p:nvSpPr>
        <p:spPr>
          <a:xfrm>
            <a:off x="6444577" y="4079992"/>
            <a:ext cx="2155664" cy="1711208"/>
          </a:xfrm>
          <a:prstGeom prst="rect">
            <a:avLst/>
          </a:prstGeom>
        </p:spPr>
        <p:txBody>
          <a:bodyPr>
            <a:noAutofit/>
          </a:bodyPr>
          <a:lstStyle>
            <a:lvl1pPr>
              <a:lnSpc>
                <a:spcPct val="100000"/>
              </a:lnSpc>
              <a:defRPr sz="1400"/>
            </a:lvl1pPr>
            <a:lvl2pPr>
              <a:lnSpc>
                <a:spcPts val="1400"/>
              </a:lnSpc>
              <a:buClr>
                <a:schemeClr val="accent3"/>
              </a:buClr>
              <a:defRPr sz="1200"/>
            </a:lvl2pPr>
            <a:lvl3pPr>
              <a:lnSpc>
                <a:spcPts val="1300"/>
              </a:lnSpc>
              <a:buClr>
                <a:schemeClr val="accent3"/>
              </a:buClr>
              <a:defRPr sz="1100"/>
            </a:lvl3pPr>
            <a:lvl4pPr>
              <a:lnSpc>
                <a:spcPts val="1200"/>
              </a:lnSpc>
              <a:buClr>
                <a:schemeClr val="accent3"/>
              </a:buClr>
              <a:defRPr sz="10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867704"/>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 xmlns:a16="http://schemas.microsoft.com/office/drawing/2014/main" id="{ADB39E78-E9B7-40CD-9999-E8302C610DC2}"/>
              </a:ext>
            </a:extLst>
          </p:cNvPr>
          <p:cNvSpPr/>
          <p:nvPr userDrawn="1"/>
        </p:nvSpPr>
        <p:spPr>
          <a:xfrm>
            <a:off x="4172699" y="4734102"/>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2" name="Oval 20">
            <a:extLst>
              <a:ext uri="{FF2B5EF4-FFF2-40B4-BE49-F238E27FC236}">
                <a16:creationId xmlns="" xmlns:a16="http://schemas.microsoft.com/office/drawing/2014/main" id="{80DEC651-0810-4FD4-A2CA-C54974433D45}"/>
              </a:ext>
            </a:extLst>
          </p:cNvPr>
          <p:cNvSpPr/>
          <p:nvPr userDrawn="1"/>
        </p:nvSpPr>
        <p:spPr>
          <a:xfrm>
            <a:off x="4172700" y="2944155"/>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3" name="Oval 20">
            <a:extLst>
              <a:ext uri="{FF2B5EF4-FFF2-40B4-BE49-F238E27FC236}">
                <a16:creationId xmlns="" xmlns:a16="http://schemas.microsoft.com/office/drawing/2014/main" id="{4F0142AD-298C-4A60-9F24-035D4F3F07D0}"/>
              </a:ext>
            </a:extLst>
          </p:cNvPr>
          <p:cNvSpPr/>
          <p:nvPr userDrawn="1"/>
        </p:nvSpPr>
        <p:spPr>
          <a:xfrm>
            <a:off x="4137113" y="118606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Rectangle 12">
            <a:extLst>
              <a:ext uri="{FF2B5EF4-FFF2-40B4-BE49-F238E27FC236}">
                <a16:creationId xmlns="" xmlns:a16="http://schemas.microsoft.com/office/drawing/2014/main" id="{9455EBB8-DB3C-45D2-B02F-0B36A58E555B}"/>
              </a:ext>
            </a:extLst>
          </p:cNvPr>
          <p:cNvSpPr/>
          <p:nvPr userDrawn="1"/>
        </p:nvSpPr>
        <p:spPr>
          <a:xfrm>
            <a:off x="1"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4" name="Graphic 41">
            <a:extLst>
              <a:ext uri="{FF2B5EF4-FFF2-40B4-BE49-F238E27FC236}">
                <a16:creationId xmlns="" xmlns:a16="http://schemas.microsoft.com/office/drawing/2014/main" id="{39882BC4-7320-49FC-B1BE-AEB377EFC01A}"/>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t="7669"/>
          <a:stretch>
            <a:fillRect/>
          </a:stretch>
        </p:blipFill>
        <p:spPr>
          <a:xfrm rot="7221508" flipH="1" flipV="1">
            <a:off x="-969668"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 xmlns:a16="http://schemas.microsoft.com/office/drawing/2014/main" id="{B7C16A20-D927-494E-94A9-49AF2E1FA010}"/>
              </a:ext>
            </a:extLst>
          </p:cNvPr>
          <p:cNvSpPr>
            <a:spLocks noGrp="1"/>
          </p:cNvSpPr>
          <p:nvPr>
            <p:ph type="body" sz="quarter" idx="35" hasCustomPrompt="1"/>
          </p:nvPr>
        </p:nvSpPr>
        <p:spPr>
          <a:xfrm>
            <a:off x="4285410" y="1525460"/>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5" name="Text Placeholder 4">
            <a:extLst>
              <a:ext uri="{FF2B5EF4-FFF2-40B4-BE49-F238E27FC236}">
                <a16:creationId xmlns="" xmlns:a16="http://schemas.microsoft.com/office/drawing/2014/main" id="{936BACCD-6FBF-486E-81CB-3462560DA2CE}"/>
              </a:ext>
            </a:extLst>
          </p:cNvPr>
          <p:cNvSpPr>
            <a:spLocks noGrp="1"/>
          </p:cNvSpPr>
          <p:nvPr>
            <p:ph type="body" sz="quarter" idx="36" hasCustomPrompt="1"/>
          </p:nvPr>
        </p:nvSpPr>
        <p:spPr>
          <a:xfrm>
            <a:off x="4285410" y="3284126"/>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6" name="Text Placeholder 4">
            <a:extLst>
              <a:ext uri="{FF2B5EF4-FFF2-40B4-BE49-F238E27FC236}">
                <a16:creationId xmlns="" xmlns:a16="http://schemas.microsoft.com/office/drawing/2014/main" id="{48E9C506-31EA-4D04-B660-3B4DB0704112}"/>
              </a:ext>
            </a:extLst>
          </p:cNvPr>
          <p:cNvSpPr>
            <a:spLocks noGrp="1"/>
          </p:cNvSpPr>
          <p:nvPr>
            <p:ph type="body" sz="quarter" idx="37" hasCustomPrompt="1"/>
          </p:nvPr>
        </p:nvSpPr>
        <p:spPr>
          <a:xfrm>
            <a:off x="4285410" y="5061949"/>
            <a:ext cx="647447" cy="482705"/>
          </a:xfrm>
          <a:prstGeom prst="rect">
            <a:avLst/>
          </a:prstGeom>
          <a:noFill/>
        </p:spPr>
        <p:txBody>
          <a:bodyPr anchor="ctr">
            <a:noAutofit/>
          </a:bodyPr>
          <a:lstStyle>
            <a:lvl1pPr algn="ctr">
              <a:lnSpc>
                <a:spcPts val="3000"/>
              </a:lnSpc>
              <a:defRPr sz="2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7" name="Text Placeholder 7">
            <a:extLst>
              <a:ext uri="{FF2B5EF4-FFF2-40B4-BE49-F238E27FC236}">
                <a16:creationId xmlns="" xmlns:a16="http://schemas.microsoft.com/office/drawing/2014/main" id="{9949BCD6-E419-4ED2-9061-402DD5FF2406}"/>
              </a:ext>
            </a:extLst>
          </p:cNvPr>
          <p:cNvSpPr>
            <a:spLocks noGrp="1"/>
          </p:cNvSpPr>
          <p:nvPr>
            <p:ph type="body" sz="quarter" idx="38" hasCustomPrompt="1"/>
          </p:nvPr>
        </p:nvSpPr>
        <p:spPr>
          <a:xfrm>
            <a:off x="320038" y="3367132"/>
            <a:ext cx="2753120" cy="2993216"/>
          </a:xfrm>
          <a:prstGeom prst="rect">
            <a:avLst/>
          </a:prstGeom>
        </p:spPr>
        <p:txBody>
          <a:bodyPr>
            <a:noAutofit/>
          </a:bodyPr>
          <a:lstStyle>
            <a:lvl1pPr>
              <a:lnSpc>
                <a:spcPts val="2200"/>
              </a:lnSpc>
              <a:defRPr sz="1800"/>
            </a:lvl1pPr>
            <a:lvl2pPr>
              <a:lnSpc>
                <a:spcPts val="1800"/>
              </a:lnSpc>
              <a:buClr>
                <a:schemeClr val="accent3"/>
              </a:buClr>
              <a:defRPr sz="1600"/>
            </a:lvl2pPr>
            <a:lvl3pPr>
              <a:lnSpc>
                <a:spcPts val="1600"/>
              </a:lnSpc>
              <a:buClr>
                <a:schemeClr val="accent3"/>
              </a:buClr>
              <a:defRPr sz="1400"/>
            </a:lvl3pPr>
            <a:lvl4pPr>
              <a:lnSpc>
                <a:spcPts val="1400"/>
              </a:lnSpc>
              <a:buClr>
                <a:schemeClr val="accent3"/>
              </a:buClr>
              <a:defRPr sz="12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5"/>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6" name="Text Placeholder 4">
            <a:extLst>
              <a:ext uri="{FF2B5EF4-FFF2-40B4-BE49-F238E27FC236}">
                <a16:creationId xmlns="" xmlns:a16="http://schemas.microsoft.com/office/drawing/2014/main"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5188417" y="1268416"/>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 xmlns:a16="http://schemas.microsoft.com/office/drawing/2014/main" id="{04C1CAD0-39C3-4CE2-A9E9-8CA99EFF5357}"/>
              </a:ext>
            </a:extLst>
          </p:cNvPr>
          <p:cNvSpPr>
            <a:spLocks noGrp="1"/>
          </p:cNvSpPr>
          <p:nvPr>
            <p:ph type="body" sz="quarter" idx="39" hasCustomPrompt="1"/>
          </p:nvPr>
        </p:nvSpPr>
        <p:spPr>
          <a:xfrm>
            <a:off x="5188417" y="2583865"/>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4" name="Text Placeholder 7">
            <a:extLst>
              <a:ext uri="{FF2B5EF4-FFF2-40B4-BE49-F238E27FC236}">
                <a16:creationId xmlns="" xmlns:a16="http://schemas.microsoft.com/office/drawing/2014/main" id="{9228FC83-C11D-47F2-8BDE-B10D125E5E87}"/>
              </a:ext>
            </a:extLst>
          </p:cNvPr>
          <p:cNvSpPr>
            <a:spLocks noGrp="1"/>
          </p:cNvSpPr>
          <p:nvPr>
            <p:ph type="body" sz="quarter" idx="40" hasCustomPrompt="1"/>
          </p:nvPr>
        </p:nvSpPr>
        <p:spPr>
          <a:xfrm>
            <a:off x="5188417" y="3027082"/>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 xmlns:a16="http://schemas.microsoft.com/office/drawing/2014/main" id="{04C1CAD0-39C3-4CE2-A9E9-8CA99EFF5357}"/>
              </a:ext>
            </a:extLst>
          </p:cNvPr>
          <p:cNvSpPr>
            <a:spLocks noGrp="1"/>
          </p:cNvSpPr>
          <p:nvPr>
            <p:ph type="body" sz="quarter" idx="41" hasCustomPrompt="1"/>
          </p:nvPr>
        </p:nvSpPr>
        <p:spPr>
          <a:xfrm>
            <a:off x="5188417" y="4361687"/>
            <a:ext cx="3649592" cy="412363"/>
          </a:xfrm>
          <a:prstGeom prst="rect">
            <a:avLst/>
          </a:prstGeom>
          <a:noFill/>
        </p:spPr>
        <p:txBody>
          <a:bodyPr anchor="ctr">
            <a:noAutofit/>
          </a:bodyPr>
          <a:lstStyle>
            <a:lvl1pPr algn="l">
              <a:defRPr sz="1800" b="0">
                <a:solidFill>
                  <a:schemeClr val="tx2"/>
                </a:solidFill>
              </a:defRPr>
            </a:lvl1pPr>
            <a:lvl2pPr>
              <a:defRPr sz="1400"/>
            </a:lvl2pPr>
            <a:lvl3pPr>
              <a:defRPr sz="1200"/>
            </a:lvl3pPr>
            <a:lvl4pPr>
              <a:defRPr sz="1100"/>
            </a:lvl4pPr>
            <a:lvl5pPr>
              <a:defRPr sz="1100"/>
            </a:lvl5pPr>
          </a:lstStyle>
          <a:p>
            <a:pPr lvl="0"/>
            <a:r>
              <a:rPr lang="en-US" dirty="0"/>
              <a:t>Click to insert title</a:t>
            </a:r>
          </a:p>
        </p:txBody>
      </p:sp>
      <p:sp>
        <p:nvSpPr>
          <p:cNvPr id="36" name="Text Placeholder 7">
            <a:extLst>
              <a:ext uri="{FF2B5EF4-FFF2-40B4-BE49-F238E27FC236}">
                <a16:creationId xmlns="" xmlns:a16="http://schemas.microsoft.com/office/drawing/2014/main" id="{9228FC83-C11D-47F2-8BDE-B10D125E5E87}"/>
              </a:ext>
            </a:extLst>
          </p:cNvPr>
          <p:cNvSpPr>
            <a:spLocks noGrp="1"/>
          </p:cNvSpPr>
          <p:nvPr>
            <p:ph type="body" sz="quarter" idx="42" hasCustomPrompt="1"/>
          </p:nvPr>
        </p:nvSpPr>
        <p:spPr>
          <a:xfrm>
            <a:off x="5188417" y="4804905"/>
            <a:ext cx="3649592" cy="996793"/>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3"/>
              </a:buClr>
              <a:defRPr sz="1200">
                <a:solidFill>
                  <a:schemeClr val="tx1"/>
                </a:solidFill>
              </a:defRPr>
            </a:lvl2pPr>
            <a:lvl3pPr marL="347663" indent="-174625">
              <a:lnSpc>
                <a:spcPts val="1400"/>
              </a:lnSpc>
              <a:buClr>
                <a:schemeClr val="accent3"/>
              </a:buClr>
              <a:defRPr sz="1200">
                <a:solidFill>
                  <a:schemeClr val="tx1"/>
                </a:solidFill>
              </a:defRPr>
            </a:lvl3pPr>
            <a:lvl4pPr marL="509588" indent="-161925">
              <a:lnSpc>
                <a:spcPts val="1200"/>
              </a:lnSpc>
              <a:buClr>
                <a:schemeClr val="accent3"/>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 xmlns:a16="http://schemas.microsoft.com/office/drawing/2014/main" id="{834ADCB4-BFB1-450D-8F6D-64217F4CD92C}"/>
              </a:ext>
            </a:extLst>
          </p:cNvPr>
          <p:cNvSpPr/>
          <p:nvPr userDrawn="1"/>
        </p:nvSpPr>
        <p:spPr>
          <a:xfrm>
            <a:off x="717024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93729409"/>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 xmlns:a16="http://schemas.microsoft.com/office/drawing/2014/main" id="{EC1A94F9-DC7A-4538-8277-70A44CA10105}"/>
              </a:ext>
            </a:extLst>
          </p:cNvPr>
          <p:cNvSpPr>
            <a:spLocks noGrp="1"/>
          </p:cNvSpPr>
          <p:nvPr>
            <p:ph type="pic" sz="quarter" idx="10"/>
          </p:nvPr>
        </p:nvSpPr>
        <p:spPr>
          <a:xfrm>
            <a:off x="46808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9" name="Picture Placeholder 17">
            <a:extLst>
              <a:ext uri="{FF2B5EF4-FFF2-40B4-BE49-F238E27FC236}">
                <a16:creationId xmlns="" xmlns:a16="http://schemas.microsoft.com/office/drawing/2014/main" id="{74E803A8-AB56-45EC-B2C1-515FBB73BB37}"/>
              </a:ext>
            </a:extLst>
          </p:cNvPr>
          <p:cNvSpPr>
            <a:spLocks noGrp="1"/>
          </p:cNvSpPr>
          <p:nvPr>
            <p:ph type="pic" sz="quarter" idx="11"/>
          </p:nvPr>
        </p:nvSpPr>
        <p:spPr>
          <a:xfrm>
            <a:off x="4841398" y="1903415"/>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0" name="Picture Placeholder 17">
            <a:extLst>
              <a:ext uri="{FF2B5EF4-FFF2-40B4-BE49-F238E27FC236}">
                <a16:creationId xmlns="" xmlns:a16="http://schemas.microsoft.com/office/drawing/2014/main" id="{9D1BE315-6BE9-4C05-9EDD-2BF1E943154E}"/>
              </a:ext>
            </a:extLst>
          </p:cNvPr>
          <p:cNvSpPr>
            <a:spLocks noGrp="1"/>
          </p:cNvSpPr>
          <p:nvPr>
            <p:ph type="pic" sz="quarter" idx="12"/>
          </p:nvPr>
        </p:nvSpPr>
        <p:spPr>
          <a:xfrm>
            <a:off x="46808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21" name="Picture Placeholder 17">
            <a:extLst>
              <a:ext uri="{FF2B5EF4-FFF2-40B4-BE49-F238E27FC236}">
                <a16:creationId xmlns="" xmlns:a16="http://schemas.microsoft.com/office/drawing/2014/main" id="{1281E9B6-7C84-4FF5-B198-C8FC0C8924EE}"/>
              </a:ext>
            </a:extLst>
          </p:cNvPr>
          <p:cNvSpPr>
            <a:spLocks noGrp="1"/>
          </p:cNvSpPr>
          <p:nvPr>
            <p:ph type="pic" sz="quarter" idx="13"/>
          </p:nvPr>
        </p:nvSpPr>
        <p:spPr>
          <a:xfrm>
            <a:off x="4841398" y="4379460"/>
            <a:ext cx="1089422" cy="1671637"/>
          </a:xfrm>
          <a:prstGeom prst="rect">
            <a:avLst/>
          </a:prstGeom>
          <a:solidFill>
            <a:srgbClr val="D9D9D9"/>
          </a:solidFill>
        </p:spPr>
        <p:txBody>
          <a:bodyPr anchor="ctr"/>
          <a:lstStyle>
            <a:lvl1pPr algn="ctr">
              <a:defRPr/>
            </a:lvl1pPr>
          </a:lstStyle>
          <a:p>
            <a:r>
              <a:rPr lang="en-US" smtClean="0"/>
              <a:t>Click icon to add picture</a:t>
            </a:r>
            <a:endParaRPr lang="pt-PT"/>
          </a:p>
        </p:txBody>
      </p:sp>
      <p:sp>
        <p:nvSpPr>
          <p:cNvPr id="11"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1655677"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 xmlns:a16="http://schemas.microsoft.com/office/drawing/2014/main" id="{9228FC83-C11D-47F2-8BDE-B10D125E5E87}"/>
              </a:ext>
            </a:extLst>
          </p:cNvPr>
          <p:cNvSpPr>
            <a:spLocks noGrp="1"/>
          </p:cNvSpPr>
          <p:nvPr>
            <p:ph type="body" sz="quarter" idx="33" hasCustomPrompt="1"/>
          </p:nvPr>
        </p:nvSpPr>
        <p:spPr>
          <a:xfrm>
            <a:off x="6030034" y="1903415"/>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 xmlns:a16="http://schemas.microsoft.com/office/drawing/2014/main" id="{9228FC83-C11D-47F2-8BDE-B10D125E5E87}"/>
              </a:ext>
            </a:extLst>
          </p:cNvPr>
          <p:cNvSpPr>
            <a:spLocks noGrp="1"/>
          </p:cNvSpPr>
          <p:nvPr>
            <p:ph type="body" sz="quarter" idx="34" hasCustomPrompt="1"/>
          </p:nvPr>
        </p:nvSpPr>
        <p:spPr>
          <a:xfrm>
            <a:off x="1655677"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6030034" y="4379460"/>
            <a:ext cx="2807978"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97397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7" y="1494766"/>
            <a:ext cx="6559484"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8434"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58000" y="1828800"/>
            <a:ext cx="2286000" cy="160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2307912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 xmlns:a16="http://schemas.microsoft.com/office/drawing/2014/main" id="{38EB8B05-1295-4FBE-8D2F-3BFEB534AE51}"/>
              </a:ext>
            </a:extLst>
          </p:cNvPr>
          <p:cNvSpPr>
            <a:spLocks noGrp="1"/>
          </p:cNvSpPr>
          <p:nvPr>
            <p:ph type="body" sz="quarter" idx="29"/>
          </p:nvPr>
        </p:nvSpPr>
        <p:spPr>
          <a:xfrm>
            <a:off x="4978587" y="662163"/>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6" name="Text Placeholder 4">
            <a:extLst>
              <a:ext uri="{FF2B5EF4-FFF2-40B4-BE49-F238E27FC236}">
                <a16:creationId xmlns="" xmlns:a16="http://schemas.microsoft.com/office/drawing/2014/main" id="{89F369BB-997D-4351-8E94-506F593BC826}"/>
              </a:ext>
            </a:extLst>
          </p:cNvPr>
          <p:cNvSpPr>
            <a:spLocks noGrp="1"/>
          </p:cNvSpPr>
          <p:nvPr>
            <p:ph type="body" sz="quarter" idx="30"/>
          </p:nvPr>
        </p:nvSpPr>
        <p:spPr>
          <a:xfrm>
            <a:off x="4978587" y="4374304"/>
            <a:ext cx="3662752" cy="412363"/>
          </a:xfrm>
          <a:prstGeom prst="rect">
            <a:avLst/>
          </a:prstGeom>
          <a:noFill/>
        </p:spPr>
        <p:txBody>
          <a:bodyPr anchor="ctr">
            <a:noAutofit/>
          </a:bodyPr>
          <a:lstStyle>
            <a:lvl1pPr algn="l">
              <a:lnSpc>
                <a:spcPts val="3000"/>
              </a:lnSpc>
              <a:defRPr sz="2600" b="0">
                <a:solidFill>
                  <a:srgbClr val="12ABDB"/>
                </a:solidFill>
              </a:defRPr>
            </a:lvl1pPr>
            <a:lvl2pPr>
              <a:defRPr sz="1400"/>
            </a:lvl2pPr>
            <a:lvl3pPr>
              <a:defRPr sz="1200"/>
            </a:lvl3pPr>
            <a:lvl4pPr>
              <a:defRPr sz="1100"/>
            </a:lvl4pPr>
            <a:lvl5pPr>
              <a:defRPr sz="1100"/>
            </a:lvl5pPr>
          </a:lstStyle>
          <a:p>
            <a:pPr lvl="0"/>
            <a:r>
              <a:rPr lang="en-US" smtClean="0"/>
              <a:t>Click to edit Master text styles</a:t>
            </a:r>
          </a:p>
        </p:txBody>
      </p:sp>
      <p:sp>
        <p:nvSpPr>
          <p:cNvPr id="17" name="Text Placeholder 7">
            <a:extLst>
              <a:ext uri="{FF2B5EF4-FFF2-40B4-BE49-F238E27FC236}">
                <a16:creationId xmlns="" xmlns:a16="http://schemas.microsoft.com/office/drawing/2014/main" id="{1DC896E0-16D3-438F-B293-ED80E1183A74}"/>
              </a:ext>
            </a:extLst>
          </p:cNvPr>
          <p:cNvSpPr>
            <a:spLocks noGrp="1"/>
          </p:cNvSpPr>
          <p:nvPr>
            <p:ph type="body" sz="quarter" idx="31"/>
          </p:nvPr>
        </p:nvSpPr>
        <p:spPr>
          <a:xfrm>
            <a:off x="4978588" y="4810706"/>
            <a:ext cx="3662753" cy="1717101"/>
          </a:xfrm>
          <a:prstGeom prst="rect">
            <a:avLst/>
          </a:prstGeom>
        </p:spPr>
        <p:txBody>
          <a:bodyPr>
            <a:noAutofit/>
          </a:bodyPr>
          <a:lstStyle>
            <a:lvl1pPr>
              <a:lnSpc>
                <a:spcPts val="1600"/>
              </a:lnSpc>
              <a:defRPr sz="1400"/>
            </a:lvl1pPr>
            <a:lvl2pPr marL="173038" indent="-168275">
              <a:lnSpc>
                <a:spcPts val="1400"/>
              </a:lnSpc>
              <a:defRPr sz="1200"/>
            </a:lvl2pPr>
            <a:lvl3pPr marL="347663" indent="-174625">
              <a:lnSpc>
                <a:spcPts val="1200"/>
              </a:lnSpc>
              <a:defRPr sz="1100"/>
            </a:lvl3pPr>
            <a:lvl4pPr marL="404813" indent="-115888">
              <a:lnSpc>
                <a:spcPts val="1100"/>
              </a:lnSpc>
              <a:defRPr sz="1000"/>
            </a:lvl4pPr>
            <a:lvl5pPr>
              <a:lnSpc>
                <a:spcPct val="10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8" name="Text Placeholder 7">
            <a:extLst>
              <a:ext uri="{FF2B5EF4-FFF2-40B4-BE49-F238E27FC236}">
                <a16:creationId xmlns="" xmlns:a16="http://schemas.microsoft.com/office/drawing/2014/main"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9" name="Text Placeholder 7">
            <a:extLst>
              <a:ext uri="{FF2B5EF4-FFF2-40B4-BE49-F238E27FC236}">
                <a16:creationId xmlns="" xmlns:a16="http://schemas.microsoft.com/office/drawing/2014/main"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0" name="Text Placeholder 7">
            <a:extLst>
              <a:ext uri="{FF2B5EF4-FFF2-40B4-BE49-F238E27FC236}">
                <a16:creationId xmlns="" xmlns:a16="http://schemas.microsoft.com/office/drawing/2014/main" id="{65D71B9F-4F61-41D4-A7CC-FD63E71DC5A6}"/>
              </a:ext>
            </a:extLst>
          </p:cNvPr>
          <p:cNvSpPr>
            <a:spLocks noGrp="1"/>
          </p:cNvSpPr>
          <p:nvPr>
            <p:ph type="body" sz="quarter" idx="34"/>
          </p:nvPr>
        </p:nvSpPr>
        <p:spPr>
          <a:xfrm>
            <a:off x="4978585"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1" name="Text Placeholder 7">
            <a:extLst>
              <a:ext uri="{FF2B5EF4-FFF2-40B4-BE49-F238E27FC236}">
                <a16:creationId xmlns="" xmlns:a16="http://schemas.microsoft.com/office/drawing/2014/main" id="{1BD170B4-C089-4F45-8016-02293706DE36}"/>
              </a:ext>
            </a:extLst>
          </p:cNvPr>
          <p:cNvSpPr>
            <a:spLocks noGrp="1"/>
          </p:cNvSpPr>
          <p:nvPr>
            <p:ph type="body" sz="quarter" idx="35"/>
          </p:nvPr>
        </p:nvSpPr>
        <p:spPr>
          <a:xfrm>
            <a:off x="7104822" y="2455551"/>
            <a:ext cx="1486236" cy="1058371"/>
          </a:xfrm>
          <a:prstGeom prst="rect">
            <a:avLst/>
          </a:prstGeom>
        </p:spPr>
        <p:txBody>
          <a:bodyPr>
            <a:noAutofit/>
          </a:bodyPr>
          <a:lstStyle>
            <a:lvl1pPr>
              <a:lnSpc>
                <a:spcPts val="1400"/>
              </a:lnSpc>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22" name="Freeform: Shape 21">
            <a:extLst>
              <a:ext uri="{FF2B5EF4-FFF2-40B4-BE49-F238E27FC236}">
                <a16:creationId xmlns="" xmlns:a16="http://schemas.microsoft.com/office/drawing/2014/main"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pt-PT"/>
          </a:p>
        </p:txBody>
      </p:sp>
      <p:sp>
        <p:nvSpPr>
          <p:cNvPr id="23" name="Freeform 26">
            <a:extLst>
              <a:ext uri="{FF2B5EF4-FFF2-40B4-BE49-F238E27FC236}">
                <a16:creationId xmlns="" xmlns:a16="http://schemas.microsoft.com/office/drawing/2014/main" id="{B017E329-98D6-4441-B449-FBAD88FAA377}"/>
              </a:ext>
            </a:extLst>
          </p:cNvPr>
          <p:cNvSpPr>
            <a:spLocks/>
          </p:cNvSpPr>
          <p:nvPr userDrawn="1"/>
        </p:nvSpPr>
        <p:spPr bwMode="auto">
          <a:xfrm>
            <a:off x="4266307" y="4703089"/>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4" name="Freeform 27">
            <a:extLst>
              <a:ext uri="{FF2B5EF4-FFF2-40B4-BE49-F238E27FC236}">
                <a16:creationId xmlns="" xmlns:a16="http://schemas.microsoft.com/office/drawing/2014/main" id="{8015E310-A729-4C80-936F-71D663EE6DA7}"/>
              </a:ext>
            </a:extLst>
          </p:cNvPr>
          <p:cNvSpPr>
            <a:spLocks/>
          </p:cNvSpPr>
          <p:nvPr userDrawn="1"/>
        </p:nvSpPr>
        <p:spPr bwMode="auto">
          <a:xfrm>
            <a:off x="4103904"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b="1"/>
          </a:p>
        </p:txBody>
      </p:sp>
      <p:sp>
        <p:nvSpPr>
          <p:cNvPr id="25" name="Text Placeholder 7">
            <a:extLst>
              <a:ext uri="{FF2B5EF4-FFF2-40B4-BE49-F238E27FC236}">
                <a16:creationId xmlns="" xmlns:a16="http://schemas.microsoft.com/office/drawing/2014/main" id="{BBB56F29-6918-4BD4-9377-61503A926466}"/>
              </a:ext>
            </a:extLst>
          </p:cNvPr>
          <p:cNvSpPr>
            <a:spLocks noGrp="1"/>
          </p:cNvSpPr>
          <p:nvPr>
            <p:ph type="body" sz="quarter" idx="36"/>
          </p:nvPr>
        </p:nvSpPr>
        <p:spPr>
          <a:xfrm>
            <a:off x="309522" y="4869077"/>
            <a:ext cx="2508065" cy="1088820"/>
          </a:xfrm>
          <a:prstGeom prst="rect">
            <a:avLst/>
          </a:prstGeom>
        </p:spPr>
        <p:txBody>
          <a:bodyPr anchor="b">
            <a:noAutofit/>
          </a:bodyPr>
          <a:lstStyle>
            <a:lvl1pPr>
              <a:lnSpc>
                <a:spcPts val="1600"/>
              </a:lnSpc>
              <a:spcAft>
                <a:spcPts val="0"/>
              </a:spcAft>
              <a:defRPr sz="14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0698422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 xmlns:a16="http://schemas.microsoft.com/office/drawing/2014/main" id="{9816AFFC-77B8-4D07-A4F8-5D71746F909B}"/>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 xmlns:a16="http://schemas.microsoft.com/office/drawing/2014/main" id="{F44B07A7-FBF2-491D-B0F6-7A5448F53F32}"/>
              </a:ext>
            </a:extLst>
          </p:cNvPr>
          <p:cNvSpPr>
            <a:spLocks noGrp="1"/>
          </p:cNvSpPr>
          <p:nvPr>
            <p:ph type="body" sz="quarter" idx="35" hasCustomPrompt="1"/>
          </p:nvPr>
        </p:nvSpPr>
        <p:spPr>
          <a:xfrm>
            <a:off x="305992" y="2439343"/>
            <a:ext cx="3705134" cy="1008112"/>
          </a:xfrm>
          <a:prstGeom prst="rect">
            <a:avLst/>
          </a:prstGeom>
        </p:spPr>
        <p:txBody>
          <a:bodyPr anchor="t">
            <a:noAutofit/>
          </a:bodyPr>
          <a:lstStyle>
            <a:lvl1pPr algn="l">
              <a:lnSpc>
                <a:spcPts val="1800"/>
              </a:lnSpc>
              <a:spcAft>
                <a:spcPts val="600"/>
              </a:spcAft>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0" name="Text Placeholder 7">
            <a:extLst>
              <a:ext uri="{FF2B5EF4-FFF2-40B4-BE49-F238E27FC236}">
                <a16:creationId xmlns="" xmlns:a16="http://schemas.microsoft.com/office/drawing/2014/main"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1" name="Text Placeholder 7">
            <a:extLst>
              <a:ext uri="{FF2B5EF4-FFF2-40B4-BE49-F238E27FC236}">
                <a16:creationId xmlns="" xmlns:a16="http://schemas.microsoft.com/office/drawing/2014/main"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2" name="Text Placeholder 7">
            <a:extLst>
              <a:ext uri="{FF2B5EF4-FFF2-40B4-BE49-F238E27FC236}">
                <a16:creationId xmlns="" xmlns:a16="http://schemas.microsoft.com/office/drawing/2014/main"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3" name="Text Placeholder 7">
            <a:extLst>
              <a:ext uri="{FF2B5EF4-FFF2-40B4-BE49-F238E27FC236}">
                <a16:creationId xmlns="" xmlns:a16="http://schemas.microsoft.com/office/drawing/2014/main"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4" name="Text Placeholder 7">
            <a:extLst>
              <a:ext uri="{FF2B5EF4-FFF2-40B4-BE49-F238E27FC236}">
                <a16:creationId xmlns="" xmlns:a16="http://schemas.microsoft.com/office/drawing/2014/main"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25" name="Text Placeholder 7">
            <a:extLst>
              <a:ext uri="{FF2B5EF4-FFF2-40B4-BE49-F238E27FC236}">
                <a16:creationId xmlns="" xmlns:a16="http://schemas.microsoft.com/office/drawing/2014/main"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6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3000"/>
              </a:lnSpc>
            </a:pPr>
            <a:r>
              <a:rPr lang="en-US" dirty="0"/>
              <a:t>Click to add title</a:t>
            </a:r>
            <a:endParaRPr lang="pt-PT" dirty="0"/>
          </a:p>
        </p:txBody>
      </p:sp>
      <p:sp>
        <p:nvSpPr>
          <p:cNvPr id="12"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6356751"/>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46919663-CB01-46C8-8B1A-7D7C5FFB79D0}"/>
              </a:ext>
            </a:extLst>
          </p:cNvPr>
          <p:cNvSpPr/>
          <p:nvPr userDrawn="1"/>
        </p:nvSpPr>
        <p:spPr>
          <a:xfrm>
            <a:off x="748580" y="2708997"/>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Rectangle 15">
            <a:extLst>
              <a:ext uri="{FF2B5EF4-FFF2-40B4-BE49-F238E27FC236}">
                <a16:creationId xmlns="" xmlns:a16="http://schemas.microsoft.com/office/drawing/2014/main" id="{07A11129-008D-4898-86B9-B6C83562FA3A}"/>
              </a:ext>
            </a:extLst>
          </p:cNvPr>
          <p:cNvSpPr/>
          <p:nvPr userDrawn="1"/>
        </p:nvSpPr>
        <p:spPr>
          <a:xfrm>
            <a:off x="3450950"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ctangle 16">
            <a:extLst>
              <a:ext uri="{FF2B5EF4-FFF2-40B4-BE49-F238E27FC236}">
                <a16:creationId xmlns="" xmlns:a16="http://schemas.microsoft.com/office/drawing/2014/main" id="{92D1F7AF-5F53-4627-A1CF-B58FCC387FCC}"/>
              </a:ext>
            </a:extLst>
          </p:cNvPr>
          <p:cNvSpPr/>
          <p:nvPr userDrawn="1"/>
        </p:nvSpPr>
        <p:spPr>
          <a:xfrm>
            <a:off x="6153319" y="2744281"/>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Oval 20">
            <a:extLst>
              <a:ext uri="{FF2B5EF4-FFF2-40B4-BE49-F238E27FC236}">
                <a16:creationId xmlns="" xmlns:a16="http://schemas.microsoft.com/office/drawing/2014/main" id="{C5DBDB28-88AB-4F14-9F73-9D7C1E6EE4B1}"/>
              </a:ext>
            </a:extLst>
          </p:cNvPr>
          <p:cNvSpPr/>
          <p:nvPr userDrawn="1"/>
        </p:nvSpPr>
        <p:spPr>
          <a:xfrm>
            <a:off x="6506129"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3" name="Oval 20">
            <a:extLst>
              <a:ext uri="{FF2B5EF4-FFF2-40B4-BE49-F238E27FC236}">
                <a16:creationId xmlns="" xmlns:a16="http://schemas.microsoft.com/office/drawing/2014/main" id="{2F532516-8DF9-44A4-935A-3131E96D437E}"/>
              </a:ext>
            </a:extLst>
          </p:cNvPr>
          <p:cNvSpPr/>
          <p:nvPr userDrawn="1"/>
        </p:nvSpPr>
        <p:spPr>
          <a:xfrm>
            <a:off x="3803757"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Oval 20">
            <a:extLst>
              <a:ext uri="{FF2B5EF4-FFF2-40B4-BE49-F238E27FC236}">
                <a16:creationId xmlns="" xmlns:a16="http://schemas.microsoft.com/office/drawing/2014/main" id="{41ACABC2-6590-4E4B-9507-376785C34C7E}"/>
              </a:ext>
            </a:extLst>
          </p:cNvPr>
          <p:cNvSpPr/>
          <p:nvPr userDrawn="1"/>
        </p:nvSpPr>
        <p:spPr>
          <a:xfrm>
            <a:off x="1101390" y="1772818"/>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800" b="1"/>
          </a:p>
        </p:txBody>
      </p:sp>
      <p:sp>
        <p:nvSpPr>
          <p:cNvPr id="27" name="Text Placeholder 26">
            <a:extLst>
              <a:ext uri="{FF2B5EF4-FFF2-40B4-BE49-F238E27FC236}">
                <a16:creationId xmlns="" xmlns:a16="http://schemas.microsoft.com/office/drawing/2014/main" id="{EE342E13-99A8-4C50-9113-E5C3E8EF275E}"/>
              </a:ext>
            </a:extLst>
          </p:cNvPr>
          <p:cNvSpPr>
            <a:spLocks noGrp="1"/>
          </p:cNvSpPr>
          <p:nvPr>
            <p:ph type="body" sz="quarter" idx="10" hasCustomPrompt="1"/>
          </p:nvPr>
        </p:nvSpPr>
        <p:spPr>
          <a:xfrm>
            <a:off x="1259239" y="249238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 xmlns:a16="http://schemas.microsoft.com/office/drawing/2014/main" id="{28BE06D5-C195-451B-AC35-95E3C649BB59}"/>
              </a:ext>
            </a:extLst>
          </p:cNvPr>
          <p:cNvSpPr>
            <a:spLocks noGrp="1"/>
          </p:cNvSpPr>
          <p:nvPr>
            <p:ph type="body" sz="quarter" idx="11" hasCustomPrompt="1"/>
          </p:nvPr>
        </p:nvSpPr>
        <p:spPr>
          <a:xfrm>
            <a:off x="3961609" y="2492903"/>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 xmlns:a16="http://schemas.microsoft.com/office/drawing/2014/main" id="{303436BB-C15C-4765-BFF1-9337F7680429}"/>
              </a:ext>
            </a:extLst>
          </p:cNvPr>
          <p:cNvSpPr>
            <a:spLocks noGrp="1"/>
          </p:cNvSpPr>
          <p:nvPr>
            <p:ph type="body" sz="quarter" idx="12" hasCustomPrompt="1"/>
          </p:nvPr>
        </p:nvSpPr>
        <p:spPr>
          <a:xfrm>
            <a:off x="6663979" y="2465862"/>
            <a:ext cx="1241822" cy="576263"/>
          </a:xfrm>
          <a:prstGeom prst="rect">
            <a:avLst/>
          </a:prstGeom>
        </p:spPr>
        <p:txBody>
          <a:bodyPr anchor="ctr">
            <a:noAutofit/>
          </a:bodyPr>
          <a:lstStyle>
            <a:lvl1pPr algn="ctr">
              <a:lnSpc>
                <a:spcPts val="3000"/>
              </a:lnSpc>
              <a:defRPr sz="260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 xmlns:a16="http://schemas.microsoft.com/office/drawing/2014/main"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2" name="Text Placeholder 30">
            <a:extLst>
              <a:ext uri="{FF2B5EF4-FFF2-40B4-BE49-F238E27FC236}">
                <a16:creationId xmlns="" xmlns:a16="http://schemas.microsoft.com/office/drawing/2014/main"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3" name="Text Placeholder 30">
            <a:extLst>
              <a:ext uri="{FF2B5EF4-FFF2-40B4-BE49-F238E27FC236}">
                <a16:creationId xmlns="" xmlns:a16="http://schemas.microsoft.com/office/drawing/2014/main" id="{8C784D9E-AFE4-47BA-87D1-E386C20ED64C}"/>
              </a:ext>
            </a:extLst>
          </p:cNvPr>
          <p:cNvSpPr>
            <a:spLocks noGrp="1"/>
          </p:cNvSpPr>
          <p:nvPr>
            <p:ph type="body" sz="quarter" idx="15" hasCustomPrompt="1"/>
          </p:nvPr>
        </p:nvSpPr>
        <p:spPr>
          <a:xfrm>
            <a:off x="6258571" y="4005064"/>
            <a:ext cx="2052638" cy="647700"/>
          </a:xfrm>
          <a:prstGeom prst="rect">
            <a:avLst/>
          </a:prstGeom>
        </p:spPr>
        <p:txBody>
          <a:bodyPr/>
          <a:lstStyle>
            <a:lvl1pPr algn="ctr">
              <a:defRPr/>
            </a:lvl1pPr>
            <a:lvl2pPr marL="457200" indent="0">
              <a:buNone/>
              <a:defRPr/>
            </a:lvl2pPr>
          </a:lstStyle>
          <a:p>
            <a:pPr lvl="0"/>
            <a:r>
              <a:rPr lang="en-US" dirty="0"/>
              <a:t>Click to insert text</a:t>
            </a:r>
          </a:p>
        </p:txBody>
      </p:sp>
      <p:sp>
        <p:nvSpPr>
          <p:cNvPr id="37" name="Text Placeholder 36">
            <a:extLst>
              <a:ext uri="{FF2B5EF4-FFF2-40B4-BE49-F238E27FC236}">
                <a16:creationId xmlns="" xmlns:a16="http://schemas.microsoft.com/office/drawing/2014/main" id="{38EBB49C-19EA-4D54-98F7-9E9FF53FD1B6}"/>
              </a:ext>
            </a:extLst>
          </p:cNvPr>
          <p:cNvSpPr>
            <a:spLocks noGrp="1"/>
          </p:cNvSpPr>
          <p:nvPr>
            <p:ph type="body" sz="quarter" idx="16" hasCustomPrompt="1"/>
          </p:nvPr>
        </p:nvSpPr>
        <p:spPr>
          <a:xfrm>
            <a:off x="6258571" y="4941895"/>
            <a:ext cx="2052638" cy="935037"/>
          </a:xfrm>
          <a:prstGeom prst="rect">
            <a:avLst/>
          </a:prstGeom>
        </p:spPr>
        <p:txBody>
          <a:bodyPr>
            <a:normAutofit/>
          </a:bodyPr>
          <a:lstStyle>
            <a:lvl1pPr>
              <a:defRPr sz="1400"/>
            </a:lvl1pPr>
          </a:lstStyle>
          <a:p>
            <a:pPr lvl="0"/>
            <a:r>
              <a:rPr lang="en-US" dirty="0"/>
              <a:t>Click to insert text</a:t>
            </a:r>
          </a:p>
        </p:txBody>
      </p:sp>
      <p:sp>
        <p:nvSpPr>
          <p:cNvPr id="38" name="Text Placeholder 36">
            <a:extLst>
              <a:ext uri="{FF2B5EF4-FFF2-40B4-BE49-F238E27FC236}">
                <a16:creationId xmlns="" xmlns:a16="http://schemas.microsoft.com/office/drawing/2014/main" id="{914F5F94-C619-4353-985D-517B9A1ED51A}"/>
              </a:ext>
            </a:extLst>
          </p:cNvPr>
          <p:cNvSpPr>
            <a:spLocks noGrp="1"/>
          </p:cNvSpPr>
          <p:nvPr>
            <p:ph type="body" sz="quarter" idx="17" hasCustomPrompt="1"/>
          </p:nvPr>
        </p:nvSpPr>
        <p:spPr>
          <a:xfrm>
            <a:off x="3556201" y="4919322"/>
            <a:ext cx="2052638" cy="935037"/>
          </a:xfrm>
          <a:prstGeom prst="rect">
            <a:avLst/>
          </a:prstGeom>
        </p:spPr>
        <p:txBody>
          <a:bodyPr>
            <a:normAutofit/>
          </a:bodyPr>
          <a:lstStyle>
            <a:lvl1pPr>
              <a:defRPr sz="1400"/>
            </a:lvl1pPr>
          </a:lstStyle>
          <a:p>
            <a:pPr lvl="0"/>
            <a:r>
              <a:rPr lang="en-US" dirty="0"/>
              <a:t>Click to insert text</a:t>
            </a:r>
          </a:p>
        </p:txBody>
      </p:sp>
      <p:sp>
        <p:nvSpPr>
          <p:cNvPr id="39" name="Text Placeholder 36">
            <a:extLst>
              <a:ext uri="{FF2B5EF4-FFF2-40B4-BE49-F238E27FC236}">
                <a16:creationId xmlns="" xmlns:a16="http://schemas.microsoft.com/office/drawing/2014/main" id="{43904984-B2AA-40BC-977A-39D263DD919B}"/>
              </a:ext>
            </a:extLst>
          </p:cNvPr>
          <p:cNvSpPr>
            <a:spLocks noGrp="1"/>
          </p:cNvSpPr>
          <p:nvPr>
            <p:ph type="body" sz="quarter" idx="18" hasCustomPrompt="1"/>
          </p:nvPr>
        </p:nvSpPr>
        <p:spPr>
          <a:xfrm>
            <a:off x="853831" y="4919322"/>
            <a:ext cx="2052638" cy="935037"/>
          </a:xfrm>
          <a:prstGeom prst="rect">
            <a:avLst/>
          </a:prstGeom>
        </p:spPr>
        <p:txBody>
          <a:bodyPr>
            <a:normAutofit/>
          </a:bodyPr>
          <a:lstStyle>
            <a:lvl1pPr>
              <a:defRPr sz="1400"/>
            </a:lvl1pPr>
          </a:lstStyle>
          <a:p>
            <a:pPr lvl="0"/>
            <a:r>
              <a:rPr lang="en-US" dirty="0"/>
              <a:t>Click to insert text</a:t>
            </a:r>
          </a:p>
        </p:txBody>
      </p:sp>
      <p:sp>
        <p:nvSpPr>
          <p:cNvPr id="18"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9"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9975423"/>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4" name="Text Placeholder 7">
            <a:extLst>
              <a:ext uri="{FF2B5EF4-FFF2-40B4-BE49-F238E27FC236}">
                <a16:creationId xmlns="" xmlns:a16="http://schemas.microsoft.com/office/drawing/2014/main" id="{A4F8F9B7-22AF-440B-AF0A-78B650932C21}"/>
              </a:ext>
            </a:extLst>
          </p:cNvPr>
          <p:cNvSpPr>
            <a:spLocks noGrp="1"/>
          </p:cNvSpPr>
          <p:nvPr>
            <p:ph type="body" sz="quarter" idx="32" hasCustomPrompt="1"/>
          </p:nvPr>
        </p:nvSpPr>
        <p:spPr>
          <a:xfrm>
            <a:off x="305991" y="1700808"/>
            <a:ext cx="4374356" cy="432048"/>
          </a:xfrm>
          <a:prstGeom prst="rect">
            <a:avLst/>
          </a:prstGeom>
        </p:spPr>
        <p:txBody>
          <a:bodyPr anchor="ctr">
            <a:noAutofit/>
          </a:bodyPr>
          <a:lstStyle>
            <a:lvl1pPr>
              <a:lnSpc>
                <a:spcPts val="2200"/>
              </a:lnSpc>
              <a:spcAft>
                <a:spcPts val="0"/>
              </a:spcAft>
              <a:defRPr sz="1800">
                <a:solidFill>
                  <a:srgbClr val="12ABDB"/>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title</a:t>
            </a:r>
          </a:p>
        </p:txBody>
      </p:sp>
      <p:pic>
        <p:nvPicPr>
          <p:cNvPr id="14" name="Graphic 13">
            <a:extLst>
              <a:ext uri="{FF2B5EF4-FFF2-40B4-BE49-F238E27FC236}">
                <a16:creationId xmlns="" xmlns:a16="http://schemas.microsoft.com/office/drawing/2014/main" id="{CBFCF213-9AB8-422B-8F8D-9F6A01ED15F1}"/>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r="13305" b="8553"/>
          <a:stretch>
            <a:fillRect/>
          </a:stretch>
        </p:blipFill>
        <p:spPr>
          <a:xfrm rot="19314106">
            <a:off x="7568555" y="-166652"/>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 xmlns:a16="http://schemas.microsoft.com/office/drawing/2014/main" id="{6343BDF6-D0DB-4726-8EA9-DA3DE0DFDE11}"/>
              </a:ext>
            </a:extLst>
          </p:cNvPr>
          <p:cNvSpPr>
            <a:spLocks noGrp="1"/>
          </p:cNvSpPr>
          <p:nvPr>
            <p:ph type="body" sz="quarter" idx="35" hasCustomPrompt="1"/>
          </p:nvPr>
        </p:nvSpPr>
        <p:spPr>
          <a:xfrm>
            <a:off x="46351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1" name="Text Placeholder 7">
            <a:extLst>
              <a:ext uri="{FF2B5EF4-FFF2-40B4-BE49-F238E27FC236}">
                <a16:creationId xmlns="" xmlns:a16="http://schemas.microsoft.com/office/drawing/2014/main" id="{3B423489-C448-4223-A3F1-FAB0DF95C7E0}"/>
              </a:ext>
            </a:extLst>
          </p:cNvPr>
          <p:cNvSpPr>
            <a:spLocks noGrp="1"/>
          </p:cNvSpPr>
          <p:nvPr>
            <p:ph type="body" sz="quarter" idx="36" hasCustomPrompt="1"/>
          </p:nvPr>
        </p:nvSpPr>
        <p:spPr>
          <a:xfrm>
            <a:off x="1883370"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2" name="Text Placeholder 7">
            <a:extLst>
              <a:ext uri="{FF2B5EF4-FFF2-40B4-BE49-F238E27FC236}">
                <a16:creationId xmlns="" xmlns:a16="http://schemas.microsoft.com/office/drawing/2014/main" id="{415D3B99-29BD-4D4A-BD25-28628B5AD295}"/>
              </a:ext>
            </a:extLst>
          </p:cNvPr>
          <p:cNvSpPr>
            <a:spLocks noGrp="1"/>
          </p:cNvSpPr>
          <p:nvPr>
            <p:ph type="body" sz="quarter" idx="37" hasCustomPrompt="1"/>
          </p:nvPr>
        </p:nvSpPr>
        <p:spPr>
          <a:xfrm>
            <a:off x="330323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 xmlns:a16="http://schemas.microsoft.com/office/drawing/2014/main" id="{FB92CCBF-AD9B-4B1F-81E0-1F58CD476991}"/>
              </a:ext>
            </a:extLst>
          </p:cNvPr>
          <p:cNvSpPr>
            <a:spLocks noGrp="1"/>
          </p:cNvSpPr>
          <p:nvPr>
            <p:ph type="body" sz="quarter" idx="38" hasCustomPrompt="1"/>
          </p:nvPr>
        </p:nvSpPr>
        <p:spPr>
          <a:xfrm>
            <a:off x="472309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 xmlns:a16="http://schemas.microsoft.com/office/drawing/2014/main" id="{429263E9-C628-4DAE-AAF4-D4C456E5A7F2}"/>
              </a:ext>
            </a:extLst>
          </p:cNvPr>
          <p:cNvSpPr>
            <a:spLocks noGrp="1"/>
          </p:cNvSpPr>
          <p:nvPr>
            <p:ph type="body" sz="quarter" idx="39" hasCustomPrompt="1"/>
          </p:nvPr>
        </p:nvSpPr>
        <p:spPr>
          <a:xfrm>
            <a:off x="6142951" y="5585038"/>
            <a:ext cx="1269337" cy="432048"/>
          </a:xfrm>
          <a:prstGeom prst="rect">
            <a:avLst/>
          </a:prstGeom>
        </p:spPr>
        <p:txBody>
          <a:bodyPr anchor="ctr">
            <a:noAutofit/>
          </a:bodyPr>
          <a:lstStyle>
            <a:lvl1pPr algn="ctr">
              <a:lnSpc>
                <a:spcPts val="1400"/>
              </a:lnSpc>
              <a:spcAft>
                <a:spcPts val="0"/>
              </a:spcAft>
              <a:defRPr sz="13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 xmlns:a16="http://schemas.microsoft.com/office/drawing/2014/main" id="{266B7D82-19EF-4C8A-8D75-AEA2758E426F}"/>
              </a:ext>
            </a:extLst>
          </p:cNvPr>
          <p:cNvSpPr>
            <a:spLocks noGrp="1"/>
          </p:cNvSpPr>
          <p:nvPr>
            <p:ph type="body" sz="quarter" idx="40"/>
          </p:nvPr>
        </p:nvSpPr>
        <p:spPr>
          <a:xfrm>
            <a:off x="7562811" y="5585038"/>
            <a:ext cx="1269337" cy="432048"/>
          </a:xfrm>
          <a:prstGeom prst="rect">
            <a:avLst/>
          </a:prstGeom>
        </p:spPr>
        <p:txBody>
          <a:bodyPr anchor="ctr">
            <a:noAutofit/>
          </a:bodyPr>
          <a:lstStyle>
            <a:lvl1pPr algn="r">
              <a:lnSpc>
                <a:spcPts val="1600"/>
              </a:lnSpc>
              <a:defRPr sz="1400" b="1">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smtClean="0"/>
              <a:t>Click to edit Master text styles</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 xmlns:a16="http://schemas.microsoft.com/office/drawing/2014/main" id="{9228FC83-C11D-47F2-8BDE-B10D125E5E87}"/>
              </a:ext>
            </a:extLst>
          </p:cNvPr>
          <p:cNvSpPr>
            <a:spLocks noGrp="1"/>
          </p:cNvSpPr>
          <p:nvPr>
            <p:ph type="body" sz="quarter" idx="41" hasCustomPrompt="1"/>
          </p:nvPr>
        </p:nvSpPr>
        <p:spPr>
          <a:xfrm>
            <a:off x="31986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 xmlns:a16="http://schemas.microsoft.com/office/drawing/2014/main" id="{9228FC83-C11D-47F2-8BDE-B10D125E5E87}"/>
              </a:ext>
            </a:extLst>
          </p:cNvPr>
          <p:cNvSpPr>
            <a:spLocks noGrp="1"/>
          </p:cNvSpPr>
          <p:nvPr>
            <p:ph type="body" sz="quarter" idx="42" hasCustomPrompt="1"/>
          </p:nvPr>
        </p:nvSpPr>
        <p:spPr>
          <a:xfrm>
            <a:off x="2895516"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 xmlns:a16="http://schemas.microsoft.com/office/drawing/2014/main" id="{9228FC83-C11D-47F2-8BDE-B10D125E5E87}"/>
              </a:ext>
            </a:extLst>
          </p:cNvPr>
          <p:cNvSpPr>
            <a:spLocks noGrp="1"/>
          </p:cNvSpPr>
          <p:nvPr>
            <p:ph type="body" sz="quarter" idx="43" hasCustomPrompt="1"/>
          </p:nvPr>
        </p:nvSpPr>
        <p:spPr>
          <a:xfrm>
            <a:off x="5471165" y="2326863"/>
            <a:ext cx="2361924" cy="1994493"/>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 xmlns:asvg="http://schemas.microsoft.com/office/drawing/2016/SVG/main" r:embed="rId6"/>
              </a:ext>
            </a:extLst>
          </a:blip>
          <a:srcRect l="81836" t="-4713" b="16530"/>
          <a:stretch/>
        </p:blipFill>
        <p:spPr>
          <a:xfrm>
            <a:off x="8660846" y="188640"/>
            <a:ext cx="318267" cy="459624"/>
          </a:xfrm>
          <a:prstGeom prst="rect">
            <a:avLst/>
          </a:prstGeom>
        </p:spPr>
      </p:pic>
      <p:cxnSp>
        <p:nvCxnSpPr>
          <p:cNvPr id="24" name="Straight Connector 23">
            <a:extLst>
              <a:ext uri="{FF2B5EF4-FFF2-40B4-BE49-F238E27FC236}">
                <a16:creationId xmlns="" xmlns:a16="http://schemas.microsoft.com/office/drawing/2014/main"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5450993"/>
      </p:ext>
    </p:extLst>
  </p:cSld>
  <p:clrMapOvr>
    <a:overrideClrMapping bg1="lt1" tx1="dk1" bg2="lt2" tx2="dk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 xmlns:a16="http://schemas.microsoft.com/office/drawing/2014/main"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3" name="Text Placeholder 7">
            <a:extLst>
              <a:ext uri="{FF2B5EF4-FFF2-40B4-BE49-F238E27FC236}">
                <a16:creationId xmlns="" xmlns:a16="http://schemas.microsoft.com/office/drawing/2014/main" id="{E26F6CC5-0FBD-4B39-8067-DA4CA3D08DF5}"/>
              </a:ext>
            </a:extLst>
          </p:cNvPr>
          <p:cNvSpPr>
            <a:spLocks noGrp="1"/>
          </p:cNvSpPr>
          <p:nvPr>
            <p:ph type="body" sz="quarter" idx="39" hasCustomPrompt="1"/>
          </p:nvPr>
        </p:nvSpPr>
        <p:spPr>
          <a:xfrm>
            <a:off x="2095625"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4" name="Text Placeholder 7">
            <a:extLst>
              <a:ext uri="{FF2B5EF4-FFF2-40B4-BE49-F238E27FC236}">
                <a16:creationId xmlns="" xmlns:a16="http://schemas.microsoft.com/office/drawing/2014/main" id="{6D83DCD9-FC24-4ACE-8B52-269E78EA5154}"/>
              </a:ext>
            </a:extLst>
          </p:cNvPr>
          <p:cNvSpPr>
            <a:spLocks noGrp="1"/>
          </p:cNvSpPr>
          <p:nvPr>
            <p:ph type="body" sz="quarter" idx="40" hasCustomPrompt="1"/>
          </p:nvPr>
        </p:nvSpPr>
        <p:spPr>
          <a:xfrm>
            <a:off x="3695606" y="5737641"/>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5" name="Text Placeholder 7">
            <a:extLst>
              <a:ext uri="{FF2B5EF4-FFF2-40B4-BE49-F238E27FC236}">
                <a16:creationId xmlns="" xmlns:a16="http://schemas.microsoft.com/office/drawing/2014/main" id="{75441542-8C67-4120-B77E-FF0148E22F4B}"/>
              </a:ext>
            </a:extLst>
          </p:cNvPr>
          <p:cNvSpPr>
            <a:spLocks noGrp="1"/>
          </p:cNvSpPr>
          <p:nvPr>
            <p:ph type="body" sz="quarter" idx="41" hasCustomPrompt="1"/>
          </p:nvPr>
        </p:nvSpPr>
        <p:spPr>
          <a:xfrm>
            <a:off x="5295152"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46" name="Text Placeholder 7">
            <a:extLst>
              <a:ext uri="{FF2B5EF4-FFF2-40B4-BE49-F238E27FC236}">
                <a16:creationId xmlns="" xmlns:a16="http://schemas.microsoft.com/office/drawing/2014/main"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400"/>
              </a:lnSpc>
              <a:spcBef>
                <a:spcPts val="0"/>
              </a:spcBef>
              <a:spcAft>
                <a:spcPts val="0"/>
              </a:spcAft>
              <a:defRPr sz="1200" b="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9" name="Text Placeholder 7">
            <a:extLst>
              <a:ext uri="{FF2B5EF4-FFF2-40B4-BE49-F238E27FC236}">
                <a16:creationId xmlns="" xmlns:a16="http://schemas.microsoft.com/office/drawing/2014/main"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37" name="Text Placeholder 7">
            <a:extLst>
              <a:ext uri="{FF2B5EF4-FFF2-40B4-BE49-F238E27FC236}">
                <a16:creationId xmlns="" xmlns:a16="http://schemas.microsoft.com/office/drawing/2014/main"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8" name="Rectangle 7">
            <a:extLst>
              <a:ext uri="{FF2B5EF4-FFF2-40B4-BE49-F238E27FC236}">
                <a16:creationId xmlns="" xmlns:a16="http://schemas.microsoft.com/office/drawing/2014/main" id="{404E50B0-1D58-4F15-A351-E3515806816D}"/>
              </a:ext>
            </a:extLst>
          </p:cNvPr>
          <p:cNvSpPr/>
          <p:nvPr/>
        </p:nvSpPr>
        <p:spPr>
          <a:xfrm>
            <a:off x="2692462"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2" name="Rectangle 11">
            <a:extLst>
              <a:ext uri="{FF2B5EF4-FFF2-40B4-BE49-F238E27FC236}">
                <a16:creationId xmlns="" xmlns:a16="http://schemas.microsoft.com/office/drawing/2014/main"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6" name="Rectangle 15">
            <a:extLst>
              <a:ext uri="{FF2B5EF4-FFF2-40B4-BE49-F238E27FC236}">
                <a16:creationId xmlns="" xmlns:a16="http://schemas.microsoft.com/office/drawing/2014/main"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kern="0">
              <a:solidFill>
                <a:srgbClr val="FFFFFF"/>
              </a:solidFill>
              <a:sym typeface="Arial"/>
            </a:endParaRPr>
          </a:p>
        </p:txBody>
      </p:sp>
      <p:sp>
        <p:nvSpPr>
          <p:cNvPr id="17" name="TextBox 16">
            <a:extLst>
              <a:ext uri="{FF2B5EF4-FFF2-40B4-BE49-F238E27FC236}">
                <a16:creationId xmlns="" xmlns:a16="http://schemas.microsoft.com/office/drawing/2014/main" id="{C761E736-25EA-4914-A717-28A039625E8C}"/>
              </a:ext>
            </a:extLst>
          </p:cNvPr>
          <p:cNvSpPr txBox="1"/>
          <p:nvPr/>
        </p:nvSpPr>
        <p:spPr>
          <a:xfrm>
            <a:off x="662510" y="3711981"/>
            <a:ext cx="929813" cy="510909"/>
          </a:xfrm>
          <a:prstGeom prst="rect">
            <a:avLst/>
          </a:prstGeom>
          <a:noFill/>
        </p:spPr>
        <p:txBody>
          <a:bodyPr wrap="square" rtlCol="0">
            <a:spAutoFit/>
          </a:bodyPr>
          <a:lstStyle/>
          <a:p>
            <a:pPr algn="r">
              <a:lnSpc>
                <a:spcPct val="85000"/>
              </a:lnSpc>
            </a:pPr>
            <a:r>
              <a:rPr lang="en-US" sz="16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 xmlns:a16="http://schemas.microsoft.com/office/drawing/2014/main"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 xmlns:a16="http://schemas.microsoft.com/office/drawing/2014/main"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 xmlns:a16="http://schemas.microsoft.com/office/drawing/2014/main"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 xmlns:a16="http://schemas.microsoft.com/office/drawing/2014/main"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 xmlns:a16="http://schemas.microsoft.com/office/drawing/2014/main" id="{C480400D-CA47-444B-970B-5A484E54E6A1}"/>
              </a:ext>
            </a:extLst>
          </p:cNvPr>
          <p:cNvCxnSpPr>
            <a:cxnSpLocks/>
          </p:cNvCxnSpPr>
          <p:nvPr userDrawn="1"/>
        </p:nvCxnSpPr>
        <p:spPr>
          <a:xfrm>
            <a:off x="1223768" y="5229107"/>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 xmlns:a16="http://schemas.microsoft.com/office/drawing/2014/main" id="{813536BE-88C6-4525-9D18-D74E0DCB4682}"/>
              </a:ext>
            </a:extLst>
          </p:cNvPr>
          <p:cNvCxnSpPr>
            <a:cxnSpLocks/>
          </p:cNvCxnSpPr>
          <p:nvPr userDrawn="1"/>
        </p:nvCxnSpPr>
        <p:spPr>
          <a:xfrm>
            <a:off x="282331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01B274A1-2898-403F-9A81-C1625F15BF58}"/>
              </a:ext>
            </a:extLst>
          </p:cNvPr>
          <p:cNvCxnSpPr>
            <a:cxnSpLocks/>
          </p:cNvCxnSpPr>
          <p:nvPr userDrawn="1"/>
        </p:nvCxnSpPr>
        <p:spPr>
          <a:xfrm>
            <a:off x="4422858"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 xmlns:a16="http://schemas.microsoft.com/office/drawing/2014/main" id="{CC25A9B7-5673-4E49-ABD6-8D0E06EDD927}"/>
              </a:ext>
            </a:extLst>
          </p:cNvPr>
          <p:cNvCxnSpPr>
            <a:cxnSpLocks/>
          </p:cNvCxnSpPr>
          <p:nvPr userDrawn="1"/>
        </p:nvCxnSpPr>
        <p:spPr>
          <a:xfrm>
            <a:off x="6022403" y="5229206"/>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 xmlns:a16="http://schemas.microsoft.com/office/drawing/2014/main" id="{D026C540-9EA3-4699-A6BC-DF9BDF921E83}"/>
              </a:ext>
            </a:extLst>
          </p:cNvPr>
          <p:cNvCxnSpPr>
            <a:cxnSpLocks/>
          </p:cNvCxnSpPr>
          <p:nvPr userDrawn="1"/>
        </p:nvCxnSpPr>
        <p:spPr>
          <a:xfrm>
            <a:off x="7634450" y="521968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 xmlns:a16="http://schemas.microsoft.com/office/drawing/2014/main" id="{0853CDE9-3036-46C6-AB9B-6C5E6B531E6E}"/>
              </a:ext>
            </a:extLst>
          </p:cNvPr>
          <p:cNvSpPr>
            <a:spLocks noGrp="1"/>
          </p:cNvSpPr>
          <p:nvPr>
            <p:ph type="body" sz="quarter" idx="32" hasCustomPrompt="1"/>
          </p:nvPr>
        </p:nvSpPr>
        <p:spPr>
          <a:xfrm>
            <a:off x="3868131" y="2091773"/>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5" name="Text Placeholder 7">
            <a:extLst>
              <a:ext uri="{FF2B5EF4-FFF2-40B4-BE49-F238E27FC236}">
                <a16:creationId xmlns="" xmlns:a16="http://schemas.microsoft.com/office/drawing/2014/main" id="{41BEF085-D952-4028-B6B4-18F2CB2BE51E}"/>
              </a:ext>
            </a:extLst>
          </p:cNvPr>
          <p:cNvSpPr>
            <a:spLocks noGrp="1"/>
          </p:cNvSpPr>
          <p:nvPr>
            <p:ph type="body" sz="quarter" idx="33" hasCustomPrompt="1"/>
          </p:nvPr>
        </p:nvSpPr>
        <p:spPr>
          <a:xfrm>
            <a:off x="1793884"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6" name="Text Placeholder 7">
            <a:extLst>
              <a:ext uri="{FF2B5EF4-FFF2-40B4-BE49-F238E27FC236}">
                <a16:creationId xmlns="" xmlns:a16="http://schemas.microsoft.com/office/drawing/2014/main" id="{25AB3DC5-A8F4-44C0-B0E0-2B42559A081F}"/>
              </a:ext>
            </a:extLst>
          </p:cNvPr>
          <p:cNvSpPr>
            <a:spLocks noGrp="1"/>
          </p:cNvSpPr>
          <p:nvPr>
            <p:ph type="body" sz="quarter" idx="34" hasCustomPrompt="1"/>
          </p:nvPr>
        </p:nvSpPr>
        <p:spPr>
          <a:xfrm>
            <a:off x="5922469" y="3564257"/>
            <a:ext cx="2486069" cy="880224"/>
          </a:xfrm>
          <a:prstGeom prst="rect">
            <a:avLst/>
          </a:prstGeom>
        </p:spPr>
        <p:txBody>
          <a:bodyPr>
            <a:noAutofit/>
          </a:bodyPr>
          <a:lstStyle>
            <a:lvl1pPr>
              <a:lnSpc>
                <a:spcPts val="1400"/>
              </a:lnSpc>
              <a:spcBef>
                <a:spcPts val="0"/>
              </a:spcBef>
              <a:spcAft>
                <a:spcPts val="0"/>
              </a:spcAft>
              <a:defRPr sz="12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38" name="Text Placeholder 7">
            <a:extLst>
              <a:ext uri="{FF2B5EF4-FFF2-40B4-BE49-F238E27FC236}">
                <a16:creationId xmlns="" xmlns:a16="http://schemas.microsoft.com/office/drawing/2014/main"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800"/>
              </a:lnSpc>
              <a:spcBef>
                <a:spcPts val="0"/>
              </a:spcBef>
              <a:spcAft>
                <a:spcPts val="0"/>
              </a:spcAft>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Insert Group Name</a:t>
            </a:r>
          </a:p>
        </p:txBody>
      </p:sp>
      <p:sp>
        <p:nvSpPr>
          <p:cNvPr id="41"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4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 xmlns:a16="http://schemas.microsoft.com/office/drawing/2014/main" id="{F376ABD1-4930-42EB-9A73-9A9C7C6BF2D3}"/>
              </a:ext>
            </a:extLst>
          </p:cNvPr>
          <p:cNvSpPr/>
          <p:nvPr userDrawn="1"/>
        </p:nvSpPr>
        <p:spPr>
          <a:xfrm>
            <a:off x="305995"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 xmlns:a16="http://schemas.microsoft.com/office/drawing/2014/main" id="{834ADCB4-BFB1-450D-8F6D-64217F4CD92C}"/>
              </a:ext>
            </a:extLst>
          </p:cNvPr>
          <p:cNvSpPr/>
          <p:nvPr userDrawn="1"/>
        </p:nvSpPr>
        <p:spPr>
          <a:xfrm>
            <a:off x="2558537"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1772439"/>
      </p:ext>
    </p:extLst>
  </p:cSld>
  <p:clrMapOvr>
    <a:overrideClrMapping bg1="lt1" tx1="dk1" bg2="lt2" tx2="dk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5"/>
          <p:cNvSpPr>
            <a:spLocks/>
          </p:cNvSpPr>
          <p:nvPr userDrawn="1"/>
        </p:nvSpPr>
        <p:spPr bwMode="auto">
          <a:xfrm>
            <a:off x="-932257"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9" name="Group 8"/>
          <p:cNvGrpSpPr/>
          <p:nvPr userDrawn="1"/>
        </p:nvGrpSpPr>
        <p:grpSpPr>
          <a:xfrm>
            <a:off x="3734277" y="2404117"/>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pPr>
            <a:r>
              <a:rPr lang="en-US" sz="900"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900" dirty="0">
                <a:solidFill>
                  <a:schemeClr val="accent1"/>
                </a:solidFill>
              </a:rPr>
              <a:t>the Collaborative Business Experience™</a:t>
            </a:r>
            <a:r>
              <a:rPr lang="en-US" sz="900" dirty="0">
                <a:solidFill>
                  <a:schemeClr val="tx1"/>
                </a:solidFill>
              </a:rPr>
              <a:t>, and draws on </a:t>
            </a:r>
            <a:r>
              <a:rPr lang="en-US" sz="900" dirty="0">
                <a:solidFill>
                  <a:schemeClr val="accent1"/>
                </a:solidFill>
              </a:rPr>
              <a:t>Rightshore</a:t>
            </a:r>
            <a:r>
              <a:rPr lang="en-US" sz="900" baseline="30000" dirty="0">
                <a:solidFill>
                  <a:schemeClr val="accent1"/>
                </a:solidFill>
              </a:rPr>
              <a:t>®</a:t>
            </a:r>
            <a:r>
              <a:rPr lang="en-US" sz="900" dirty="0">
                <a:solidFill>
                  <a:schemeClr val="tx1"/>
                </a:solidFill>
              </a:rPr>
              <a:t>, its worldwide delivery model.</a:t>
            </a:r>
          </a:p>
        </p:txBody>
      </p:sp>
      <p:sp>
        <p:nvSpPr>
          <p:cNvPr id="15" name="Rectangle 14"/>
          <p:cNvSpPr/>
          <p:nvPr userDrawn="1"/>
        </p:nvSpPr>
        <p:spPr>
          <a:xfrm>
            <a:off x="4902138" y="2507083"/>
            <a:ext cx="1664970" cy="2564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spcAft>
                <a:spcPts val="600"/>
              </a:spcAft>
            </a:pPr>
            <a:r>
              <a:rPr lang="en-US" sz="900" dirty="0">
                <a:solidFill>
                  <a:schemeClr val="tx1"/>
                </a:solidFill>
              </a:rPr>
              <a:t>Learn more about us at</a:t>
            </a:r>
          </a:p>
          <a:p>
            <a:pPr algn="just">
              <a:lnSpc>
                <a:spcPts val="1200"/>
              </a:lnSpc>
            </a:pPr>
            <a:r>
              <a:rPr lang="en-US" sz="140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3"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81" y="3979258"/>
            <a:ext cx="249896" cy="333195"/>
          </a:xfrm>
          <a:prstGeom prst="rect">
            <a:avLst/>
          </a:prstGeom>
          <a:noFill/>
        </p:spPr>
      </p:pic>
      <p:sp>
        <p:nvSpPr>
          <p:cNvPr id="23" name="Rectangle 22"/>
          <p:cNvSpPr/>
          <p:nvPr userDrawn="1"/>
        </p:nvSpPr>
        <p:spPr>
          <a:xfrm>
            <a:off x="311279" y="5640920"/>
            <a:ext cx="3148965" cy="569387"/>
          </a:xfrm>
          <a:prstGeom prst="rect">
            <a:avLst/>
          </a:prstGeom>
        </p:spPr>
        <p:txBody>
          <a:bodyPr wrap="square" lIns="0" tIns="0" rIns="0" bIns="0" anchor="b" anchorCtr="0">
            <a:spAutoFit/>
          </a:bodyPr>
          <a:lstStyle/>
          <a:p>
            <a:pPr>
              <a:spcAft>
                <a:spcPts val="600"/>
              </a:spcAft>
            </a:pPr>
            <a:r>
              <a:rPr lang="en-US" sz="800" noProof="0" dirty="0">
                <a:solidFill>
                  <a:schemeClr val="bg1"/>
                </a:solidFill>
                <a:latin typeface="+mn-lt"/>
                <a:cs typeface="Arial"/>
              </a:rPr>
              <a:t>This message contains information that may be privileged or confidential and is the property of the Capgemini Group.</a:t>
            </a:r>
            <a:br>
              <a:rPr lang="en-US" sz="800" noProof="0" dirty="0">
                <a:solidFill>
                  <a:schemeClr val="bg1"/>
                </a:solidFill>
                <a:latin typeface="+mn-lt"/>
                <a:cs typeface="Arial"/>
              </a:rPr>
            </a:br>
            <a:r>
              <a:rPr lang="en-US" sz="800" noProof="0" dirty="0">
                <a:solidFill>
                  <a:schemeClr val="bg1"/>
                </a:solidFill>
                <a:latin typeface="Arial"/>
                <a:cs typeface="Arial"/>
              </a:rPr>
              <a:t>Copyright © 2017 Capgemini. All rights reserved.</a:t>
            </a:r>
          </a:p>
          <a:p>
            <a:pPr marL="0" marR="0" indent="0" defTabSz="957756" rtl="0" eaLnBrk="1" fontAlgn="auto" latinLnBrk="0" hangingPunct="1">
              <a:lnSpc>
                <a:spcPct val="100000"/>
              </a:lnSpc>
              <a:spcBef>
                <a:spcPts val="0"/>
              </a:spcBef>
              <a:spcAft>
                <a:spcPts val="600"/>
              </a:spcAft>
              <a:buClrTx/>
              <a:buSzTx/>
              <a:buFontTx/>
              <a:buNone/>
              <a:tabLst/>
              <a:defRPr/>
            </a:pPr>
            <a:r>
              <a:rPr lang="en-US" sz="800" noProof="0" dirty="0">
                <a:solidFill>
                  <a:schemeClr val="bg1"/>
                </a:solidFill>
                <a:latin typeface="Arial"/>
                <a:cs typeface="Arial"/>
              </a:rPr>
              <a:t>Rightshore</a:t>
            </a:r>
            <a:r>
              <a:rPr lang="en-US" sz="800" baseline="30000" noProof="0" dirty="0">
                <a:solidFill>
                  <a:schemeClr val="bg1"/>
                </a:solidFill>
                <a:latin typeface="Arial"/>
                <a:cs typeface="Arial"/>
              </a:rPr>
              <a:t>®</a:t>
            </a:r>
            <a:r>
              <a:rPr lang="en-US" sz="800" noProof="0" dirty="0">
                <a:solidFill>
                  <a:schemeClr val="bg1"/>
                </a:solidFill>
                <a:latin typeface="Arial"/>
                <a:cs typeface="Arial"/>
              </a:rPr>
              <a:t> is a trademark belonging to Capgemini.</a:t>
            </a:r>
          </a:p>
        </p:txBody>
      </p:sp>
      <p:sp>
        <p:nvSpPr>
          <p:cNvPr id="24" name="Rectangle 23"/>
          <p:cNvSpPr/>
          <p:nvPr userDrawn="1"/>
        </p:nvSpPr>
        <p:spPr>
          <a:xfrm>
            <a:off x="4902139" y="5840973"/>
            <a:ext cx="3914774" cy="369332"/>
          </a:xfrm>
          <a:prstGeom prst="rect">
            <a:avLst/>
          </a:prstGeom>
        </p:spPr>
        <p:txBody>
          <a:bodyPr wrap="square" lIns="0" tIns="0" rIns="0" bIns="0" anchor="b" anchorCtr="0">
            <a:spAutoFit/>
          </a:bodyPr>
          <a:lstStyle/>
          <a:p>
            <a:pPr>
              <a:spcAft>
                <a:spcPts val="600"/>
              </a:spcAft>
            </a:pPr>
            <a:r>
              <a:rPr lang="en-US" sz="60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a:hlinkClick r:id="rId14"/>
          </p:cNvPr>
          <p:cNvSpPr/>
          <p:nvPr userDrawn="1"/>
        </p:nvSpPr>
        <p:spPr>
          <a:xfrm>
            <a:off x="4899185" y="4445646"/>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286138815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 xmlns:a16="http://schemas.microsoft.com/office/drawing/2014/main" id="{0D0D1E5A-3176-4CB4-975A-4DC18D29026C}"/>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r="23077" b="19676"/>
          <a:stretch/>
        </p:blipFill>
        <p:spPr>
          <a:xfrm rot="16200000">
            <a:off x="3202529" y="916524"/>
            <a:ext cx="6857997" cy="5024954"/>
          </a:xfrm>
          <a:prstGeom prst="rect">
            <a:avLst/>
          </a:prstGeom>
        </p:spPr>
      </p:pic>
      <p:sp>
        <p:nvSpPr>
          <p:cNvPr id="11" name="Title Placeholder 1">
            <a:extLst>
              <a:ext uri="{FF2B5EF4-FFF2-40B4-BE49-F238E27FC236}">
                <a16:creationId xmlns="" xmlns:a16="http://schemas.microsoft.com/office/drawing/2014/main" id="{AC165F49-BCC1-4C3B-91C3-5D1BB415ABF1}"/>
              </a:ext>
            </a:extLst>
          </p:cNvPr>
          <p:cNvSpPr>
            <a:spLocks noGrp="1"/>
          </p:cNvSpPr>
          <p:nvPr>
            <p:ph type="title" hasCustomPrompt="1"/>
          </p:nvPr>
        </p:nvSpPr>
        <p:spPr>
          <a:xfrm>
            <a:off x="5016274" y="4308302"/>
            <a:ext cx="2613252" cy="1721321"/>
          </a:xfrm>
          <a:prstGeom prst="rect">
            <a:avLst/>
          </a:prstGeom>
        </p:spPr>
        <p:txBody>
          <a:bodyPr vert="horz" lIns="0" tIns="0" rIns="0" bIns="45720" rtlCol="0" anchor="b">
            <a:noAutofit/>
          </a:bodyPr>
          <a:lstStyle>
            <a:lvl1pPr>
              <a:lnSpc>
                <a:spcPts val="3000"/>
              </a:lnSpc>
              <a:defRPr sz="260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 xmlns:a16="http://schemas.microsoft.com/office/drawing/2014/main" id="{98BC8B91-D2A3-4F52-B4E2-1C3C1B691942}"/>
              </a:ext>
            </a:extLst>
          </p:cNvPr>
          <p:cNvSpPr>
            <a:spLocks noGrp="1"/>
          </p:cNvSpPr>
          <p:nvPr>
            <p:ph type="body" sz="quarter" idx="32" hasCustomPrompt="1"/>
          </p:nvPr>
        </p:nvSpPr>
        <p:spPr>
          <a:xfrm>
            <a:off x="305994" y="5085184"/>
            <a:ext cx="3092531" cy="944430"/>
          </a:xfrm>
          <a:prstGeom prst="rect">
            <a:avLst/>
          </a:prstGeom>
        </p:spPr>
        <p:txBody>
          <a:bodyPr anchor="b">
            <a:noAutofit/>
          </a:bodyPr>
          <a:lstStyle>
            <a:lvl1pPr>
              <a:lnSpc>
                <a:spcPts val="2200"/>
              </a:lnSpc>
              <a:spcAft>
                <a:spcPts val="0"/>
              </a:spcAft>
              <a:defRPr sz="1800"/>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pic>
        <p:nvPicPr>
          <p:cNvPr id="6"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 xmlns:asvg="http://schemas.microsoft.com/office/drawing/2016/SVG/main" r:embed="rId6"/>
              </a:ext>
            </a:extLst>
          </a:blip>
          <a:srcRect l="81836" t="-4713" b="16530"/>
          <a:stretch/>
        </p:blipFill>
        <p:spPr>
          <a:xfrm>
            <a:off x="8660846" y="188640"/>
            <a:ext cx="318267" cy="459624"/>
          </a:xfrm>
          <a:prstGeom prst="rect">
            <a:avLst/>
          </a:prstGeom>
        </p:spPr>
      </p:pic>
      <p:sp>
        <p:nvSpPr>
          <p:cNvPr id="8"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9"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490796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 xmlns:a16="http://schemas.microsoft.com/office/drawing/2014/main" id="{53181C41-E797-4C55-B0D0-233FF421FA83}"/>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 xmlns:a16="http://schemas.microsoft.com/office/drawing/2014/main"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 xmlns:a16="http://schemas.microsoft.com/office/drawing/2014/main" id="{98BC8B91-D2A3-4F52-B4E2-1C3C1B691942}"/>
              </a:ext>
            </a:extLst>
          </p:cNvPr>
          <p:cNvSpPr>
            <a:spLocks noGrp="1"/>
          </p:cNvSpPr>
          <p:nvPr>
            <p:ph type="body" sz="quarter" idx="32" hasCustomPrompt="1"/>
          </p:nvPr>
        </p:nvSpPr>
        <p:spPr>
          <a:xfrm>
            <a:off x="305992" y="1988840"/>
            <a:ext cx="2699835"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0201227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 xmlns:a16="http://schemas.microsoft.com/office/drawing/2014/main" id="{A3E3F225-1B4B-4BB0-90A9-90BB2D362941}"/>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7450" t="17874" b="13048"/>
          <a:stretch/>
        </p:blipFill>
        <p:spPr>
          <a:xfrm>
            <a:off x="3" y="1"/>
            <a:ext cx="7098653" cy="6858000"/>
          </a:xfrm>
          <a:prstGeom prst="rect">
            <a:avLst/>
          </a:prstGeom>
        </p:spPr>
      </p:pic>
      <p:sp>
        <p:nvSpPr>
          <p:cNvPr id="10" name="Picture Placeholder 17">
            <a:extLst>
              <a:ext uri="{FF2B5EF4-FFF2-40B4-BE49-F238E27FC236}">
                <a16:creationId xmlns=""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1" name="Title Placeholder 1">
            <a:extLst>
              <a:ext uri="{FF2B5EF4-FFF2-40B4-BE49-F238E27FC236}">
                <a16:creationId xmlns="" xmlns:a16="http://schemas.microsoft.com/office/drawing/2014/main" id="{AC165F49-BCC1-4C3B-91C3-5D1BB415ABF1}"/>
              </a:ext>
            </a:extLst>
          </p:cNvPr>
          <p:cNvSpPr>
            <a:spLocks noGrp="1"/>
          </p:cNvSpPr>
          <p:nvPr>
            <p:ph type="title" hasCustomPrompt="1"/>
          </p:nvPr>
        </p:nvSpPr>
        <p:spPr>
          <a:xfrm>
            <a:off x="305992" y="649982"/>
            <a:ext cx="3239895"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 xmlns:a16="http://schemas.microsoft.com/office/drawing/2014/main" id="{98BC8B91-D2A3-4F52-B4E2-1C3C1B691942}"/>
              </a:ext>
            </a:extLst>
          </p:cNvPr>
          <p:cNvSpPr>
            <a:spLocks noGrp="1"/>
          </p:cNvSpPr>
          <p:nvPr>
            <p:ph type="body" sz="quarter" idx="32" hasCustomPrompt="1"/>
          </p:nvPr>
        </p:nvSpPr>
        <p:spPr>
          <a:xfrm>
            <a:off x="305995" y="1988840"/>
            <a:ext cx="2781863"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75151615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 xmlns:a16="http://schemas.microsoft.com/office/drawing/2014/main" id="{5A5BCC8E-52FE-4AF2-85A3-02F305A6057A}"/>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 xmlns:a16="http://schemas.microsoft.com/office/drawing/2014/main" id="{EDC88BCB-F476-4BB6-A735-9D28ECF2EBD5}"/>
              </a:ext>
            </a:extLst>
          </p:cNvPr>
          <p:cNvSpPr>
            <a:spLocks noGrp="1"/>
          </p:cNvSpPr>
          <p:nvPr>
            <p:ph type="pic" sz="quarter" idx="10"/>
          </p:nvPr>
        </p:nvSpPr>
        <p:spPr>
          <a:xfrm>
            <a:off x="5"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9" name="Title Placeholder 1">
            <a:extLst>
              <a:ext uri="{FF2B5EF4-FFF2-40B4-BE49-F238E27FC236}">
                <a16:creationId xmlns="" xmlns:a16="http://schemas.microsoft.com/office/drawing/2014/main" id="{1EA78C13-ABAA-4BAC-9CD6-3FC2F2788217}"/>
              </a:ext>
            </a:extLst>
          </p:cNvPr>
          <p:cNvSpPr>
            <a:spLocks noGrp="1"/>
          </p:cNvSpPr>
          <p:nvPr>
            <p:ph type="title" hasCustomPrompt="1"/>
          </p:nvPr>
        </p:nvSpPr>
        <p:spPr>
          <a:xfrm>
            <a:off x="5731456" y="1917275"/>
            <a:ext cx="3106559" cy="1727749"/>
          </a:xfrm>
          <a:prstGeom prst="rect">
            <a:avLst/>
          </a:prstGeom>
        </p:spPr>
        <p:txBody>
          <a:bodyPr vert="horz" lIns="0" tIns="0" rIns="0" bIns="0" rtlCol="0" anchor="b">
            <a:normAutofit/>
          </a:bodyPr>
          <a:lstStyle>
            <a:lvl1pPr algn="r">
              <a:lnSpc>
                <a:spcPts val="3000"/>
              </a:lnSpc>
              <a:defRPr sz="260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 xmlns:a16="http://schemas.microsoft.com/office/drawing/2014/main" id="{235AC200-82C6-49D0-B50C-8C2A4A3A2B93}"/>
              </a:ext>
            </a:extLst>
          </p:cNvPr>
          <p:cNvSpPr>
            <a:spLocks noGrp="1"/>
          </p:cNvSpPr>
          <p:nvPr>
            <p:ph type="body" sz="quarter" idx="32" hasCustomPrompt="1"/>
          </p:nvPr>
        </p:nvSpPr>
        <p:spPr>
          <a:xfrm>
            <a:off x="5723915" y="3762628"/>
            <a:ext cx="3114096" cy="2186655"/>
          </a:xfrm>
          <a:prstGeom prst="rect">
            <a:avLst/>
          </a:prstGeom>
        </p:spPr>
        <p:txBody>
          <a:bodyPr lIns="0" tIns="0" rIns="0" bIns="0">
            <a:noAutofit/>
          </a:bodyPr>
          <a:lstStyle>
            <a:lvl1pPr algn="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 xmlns:a16="http://schemas.microsoft.com/office/drawing/2014/main" id="{834ADCB4-BFB1-450D-8F6D-64217F4CD92C}"/>
              </a:ext>
            </a:extLst>
          </p:cNvPr>
          <p:cNvSpPr/>
          <p:nvPr userDrawn="1"/>
        </p:nvSpPr>
        <p:spPr>
          <a:xfrm>
            <a:off x="5970144"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176404283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19458" name="Picture 2" descr="http://www.strategic-resume.com/wp-content/uploads/2015/08/SummaryIcon.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528791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 xmlns:a16="http://schemas.microsoft.com/office/drawing/2014/main" id="{A11CE6B2-56EB-4C86-B1D0-B791937A346D}"/>
              </a:ext>
            </a:extLst>
          </p:cNvPr>
          <p:cNvSpPr>
            <a:spLocks noGrp="1"/>
          </p:cNvSpPr>
          <p:nvPr>
            <p:ph type="pic" sz="quarter" idx="10"/>
          </p:nvPr>
        </p:nvSpPr>
        <p:spPr>
          <a:xfrm>
            <a:off x="3624947" y="-1"/>
            <a:ext cx="5519057"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 xmlns:a16="http://schemas.microsoft.com/office/drawing/2014/main"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48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 xmlns:a16="http://schemas.microsoft.com/office/drawing/2014/main"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5" name="Rectangle 4">
            <a:extLst>
              <a:ext uri="{FF2B5EF4-FFF2-40B4-BE49-F238E27FC236}">
                <a16:creationId xmlns="" xmlns:a16="http://schemas.microsoft.com/office/drawing/2014/main"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6" name="Group 5">
            <a:extLst>
              <a:ext uri="{FF2B5EF4-FFF2-40B4-BE49-F238E27FC236}">
                <a16:creationId xmlns="" xmlns:a16="http://schemas.microsoft.com/office/drawing/2014/main" id="{91BF642E-618C-4DD9-AF43-29DF366CC373}"/>
              </a:ext>
            </a:extLst>
          </p:cNvPr>
          <p:cNvGrpSpPr/>
          <p:nvPr userDrawn="1"/>
        </p:nvGrpSpPr>
        <p:grpSpPr>
          <a:xfrm flipH="1">
            <a:off x="-1" y="-1828800"/>
            <a:ext cx="5633085" cy="10800950"/>
            <a:chOff x="4503427" y="-841109"/>
            <a:chExt cx="6774184" cy="9741675"/>
          </a:xfrm>
        </p:grpSpPr>
        <p:sp>
          <p:nvSpPr>
            <p:cNvPr id="7" name="Rectangle 6">
              <a:extLst>
                <a:ext uri="{FF2B5EF4-FFF2-40B4-BE49-F238E27FC236}">
                  <a16:creationId xmlns="" xmlns:a16="http://schemas.microsoft.com/office/drawing/2014/main"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11" name="Group 10">
              <a:extLst>
                <a:ext uri="{FF2B5EF4-FFF2-40B4-BE49-F238E27FC236}">
                  <a16:creationId xmlns="" xmlns:a16="http://schemas.microsoft.com/office/drawing/2014/main"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 xmlns:a16="http://schemas.microsoft.com/office/drawing/2014/main" id="{7CE27168-F6DA-4810-BB03-F13300055E35}"/>
                  </a:ext>
                </a:extLst>
              </p:cNvPr>
              <p:cNvPicPr>
                <a:picLocks noChangeAspect="1"/>
              </p:cNvPicPr>
              <p:nvPr/>
            </p:nvPicPr>
            <p:blipFill rotWithShape="1">
              <a:blip r:embed="rId2">
                <a:extLst>
                  <a:ext uri="{96DAC541-7B7A-43D3-8B79-37D633B846F1}">
                    <asvg:svgBlip xmlns="" xmlns:asvg="http://schemas.microsoft.com/office/drawing/2016/SVG/main"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 xmlns:a16="http://schemas.microsoft.com/office/drawing/2014/main" id="{B2FD07E9-FD44-4F4D-B48A-CB2D72E628F2}"/>
                  </a:ext>
                </a:extLst>
              </p:cNvPr>
              <p:cNvPicPr>
                <a:picLocks noChangeAspect="1"/>
              </p:cNvPicPr>
              <p:nvPr/>
            </p:nvPicPr>
            <p:blipFill rotWithShape="1">
              <a:blip r:embed="rId4">
                <a:extLst>
                  <a:ext uri="{96DAC541-7B7A-43D3-8B79-37D633B846F1}">
                    <asvg:svgBlip xmlns="" xmlns:asvg="http://schemas.microsoft.com/office/drawing/2016/SVG/main"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18660843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 xmlns:a16="http://schemas.microsoft.com/office/drawing/2014/main" id="{8567D75B-5423-48DB-8633-03391840D131}"/>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4800605" y="0"/>
            <a:ext cx="4343399" cy="5902959"/>
          </a:xfrm>
          <a:prstGeom prst="rect">
            <a:avLst/>
          </a:prstGeom>
        </p:spPr>
      </p:pic>
      <p:sp>
        <p:nvSpPr>
          <p:cNvPr id="9" name="Picture Placeholder 17">
            <a:extLst>
              <a:ext uri="{FF2B5EF4-FFF2-40B4-BE49-F238E27FC236}">
                <a16:creationId xmlns="" xmlns:a16="http://schemas.microsoft.com/office/drawing/2014/main" id="{367AB1B6-26E9-4FAE-989E-AB1A5DFB1961}"/>
              </a:ext>
            </a:extLst>
          </p:cNvPr>
          <p:cNvSpPr>
            <a:spLocks noGrp="1"/>
          </p:cNvSpPr>
          <p:nvPr>
            <p:ph type="pic" sz="quarter" idx="10"/>
          </p:nvPr>
        </p:nvSpPr>
        <p:spPr>
          <a:xfrm>
            <a:off x="4713519" y="-1"/>
            <a:ext cx="4430485" cy="6857998"/>
          </a:xfrm>
          <a:prstGeom prst="rect">
            <a:avLst/>
          </a:prstGeom>
          <a:noFill/>
        </p:spPr>
        <p:txBody>
          <a:bodyPr anchor="ctr"/>
          <a:lstStyle>
            <a:lvl1pPr algn="ctr">
              <a:defRPr/>
            </a:lvl1pPr>
          </a:lstStyle>
          <a:p>
            <a:r>
              <a:rPr lang="en-US" smtClean="0"/>
              <a:t>Click icon to add picture</a:t>
            </a:r>
            <a:endParaRPr lang="pt-PT" dirty="0"/>
          </a:p>
        </p:txBody>
      </p:sp>
      <p:sp>
        <p:nvSpPr>
          <p:cNvPr id="8"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8262453"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4"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3196" y="1430234"/>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313196" y="3253616"/>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 xmlns:a16="http://schemas.microsoft.com/office/drawing/2014/main" id="{9228FC83-C11D-47F2-8BDE-B10D125E5E87}"/>
              </a:ext>
            </a:extLst>
          </p:cNvPr>
          <p:cNvSpPr>
            <a:spLocks noGrp="1"/>
          </p:cNvSpPr>
          <p:nvPr>
            <p:ph type="body" sz="quarter" idx="37" hasCustomPrompt="1"/>
          </p:nvPr>
        </p:nvSpPr>
        <p:spPr>
          <a:xfrm>
            <a:off x="313196" y="5076998"/>
            <a:ext cx="4258807" cy="1368152"/>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 xmlns:asvg="http://schemas.microsoft.com/office/drawing/2016/SVG/main" r:embed="rId6"/>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49807898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smtClean="0"/>
              <a:t>Click icon to add picture</a:t>
            </a:r>
            <a:endParaRPr lang="pt-PT" dirty="0"/>
          </a:p>
        </p:txBody>
      </p:sp>
      <p:sp>
        <p:nvSpPr>
          <p:cNvPr id="14" name="Text Placeholder 7">
            <a:extLst>
              <a:ext uri="{FF2B5EF4-FFF2-40B4-BE49-F238E27FC236}">
                <a16:creationId xmlns="" xmlns:a16="http://schemas.microsoft.com/office/drawing/2014/main" id="{0BF72C50-3F98-41E6-A3C8-32663046C696}"/>
              </a:ext>
            </a:extLst>
          </p:cNvPr>
          <p:cNvSpPr>
            <a:spLocks noGrp="1"/>
          </p:cNvSpPr>
          <p:nvPr>
            <p:ph type="body" sz="quarter" idx="33" hasCustomPrompt="1"/>
          </p:nvPr>
        </p:nvSpPr>
        <p:spPr>
          <a:xfrm>
            <a:off x="5784413" y="404814"/>
            <a:ext cx="2730029" cy="799873"/>
          </a:xfrm>
          <a:prstGeom prst="rect">
            <a:avLst/>
          </a:prstGeom>
        </p:spPr>
        <p:txBody>
          <a:bodyPr>
            <a:noAutofit/>
          </a:bodyPr>
          <a:lstStyle>
            <a:lvl1pPr algn="r">
              <a:lnSpc>
                <a:spcPts val="1800"/>
              </a:lnSpc>
              <a:defRPr sz="1600" b="1">
                <a:solidFill>
                  <a:schemeClr val="accent3"/>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7"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6"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266364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 xmlns:a16="http://schemas.microsoft.com/office/drawing/2014/main" id="{BEB011C7-5067-4A7D-A5A2-FB9132A5D7A3}"/>
              </a:ext>
            </a:extLst>
          </p:cNvPr>
          <p:cNvPicPr>
            <a:picLocks noChangeAspect="1"/>
          </p:cNvPicPr>
          <p:nvPr userDrawn="1"/>
        </p:nvPicPr>
        <p:blipFill>
          <a:blip r:embed="rId3">
            <a:extLst>
              <a:ext uri="{96DAC541-7B7A-43D3-8B79-37D633B846F1}">
                <asvg:svgBlip xmlns="" xmlns:asvg="http://schemas.microsoft.com/office/drawing/2016/SVG/main"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 xmlns:a16="http://schemas.microsoft.com/office/drawing/2014/main" id="{0BF72C50-3F98-41E6-A3C8-32663046C696}"/>
              </a:ext>
            </a:extLst>
          </p:cNvPr>
          <p:cNvSpPr>
            <a:spLocks noGrp="1"/>
          </p:cNvSpPr>
          <p:nvPr>
            <p:ph type="body" sz="quarter" idx="33" hasCustomPrompt="1"/>
          </p:nvPr>
        </p:nvSpPr>
        <p:spPr>
          <a:xfrm>
            <a:off x="5784410" y="251441"/>
            <a:ext cx="2695563" cy="953247"/>
          </a:xfrm>
          <a:prstGeom prst="rect">
            <a:avLst/>
          </a:prstGeom>
        </p:spPr>
        <p:txBody>
          <a:bodyPr>
            <a:noAutofit/>
          </a:bodyPr>
          <a:lstStyle>
            <a:lvl1pPr>
              <a:lnSpc>
                <a:spcPct val="100000"/>
              </a:lnSpc>
              <a:defRPr sz="1600" b="1">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8"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3" y="404813"/>
            <a:ext cx="523811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13198" y="1430234"/>
            <a:ext cx="2256227"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6">
            <a:extLst>
              <a:ext uri="{96DAC541-7B7A-43D3-8B79-37D633B846F1}">
                <asvg:svgBlip xmlns="" xmlns:asvg="http://schemas.microsoft.com/office/drawing/2016/SVG/main"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23186414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 xmlns:a16="http://schemas.microsoft.com/office/drawing/2014/main"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4" name="Text Placeholder 29">
            <a:extLst>
              <a:ext uri="{FF2B5EF4-FFF2-40B4-BE49-F238E27FC236}">
                <a16:creationId xmlns="" xmlns:a16="http://schemas.microsoft.com/office/drawing/2014/main" id="{DC134CF2-DCA0-414B-81CC-1ED54BE2F760}"/>
              </a:ext>
            </a:extLst>
          </p:cNvPr>
          <p:cNvSpPr>
            <a:spLocks noGrp="1"/>
          </p:cNvSpPr>
          <p:nvPr>
            <p:ph type="body" sz="quarter" idx="41"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 xmlns:a16="http://schemas.microsoft.com/office/drawing/2014/main" id="{241682F5-54EB-4F26-976E-B5536318DE43}"/>
              </a:ext>
            </a:extLst>
          </p:cNvPr>
          <p:cNvSpPr>
            <a:spLocks noGrp="1"/>
          </p:cNvSpPr>
          <p:nvPr>
            <p:ph type="body" sz="quarter" idx="42" hasCustomPrompt="1"/>
          </p:nvPr>
        </p:nvSpPr>
        <p:spPr>
          <a:xfrm>
            <a:off x="4680358"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 xmlns:a16="http://schemas.microsoft.com/office/drawing/2014/main"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17" name="Text Placeholder 4">
            <a:extLst>
              <a:ext uri="{FF2B5EF4-FFF2-40B4-BE49-F238E27FC236}">
                <a16:creationId xmlns="" xmlns:a16="http://schemas.microsoft.com/office/drawing/2014/main" id="{4C8F9222-BEA9-4C98-B166-CE84A4373ABB}"/>
              </a:ext>
            </a:extLst>
          </p:cNvPr>
          <p:cNvSpPr>
            <a:spLocks noGrp="1"/>
          </p:cNvSpPr>
          <p:nvPr>
            <p:ph type="body" sz="quarter" idx="43" hasCustomPrompt="1"/>
          </p:nvPr>
        </p:nvSpPr>
        <p:spPr>
          <a:xfrm>
            <a:off x="468035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
        <p:nvSpPr>
          <p:cNvPr id="20" name="Chart Placeholder 18">
            <a:extLst>
              <a:ext uri="{FF2B5EF4-FFF2-40B4-BE49-F238E27FC236}">
                <a16:creationId xmlns="" xmlns:a16="http://schemas.microsoft.com/office/drawing/2014/main" id="{23451635-CE35-4FCF-AE8B-C697D2EF714F}"/>
              </a:ext>
            </a:extLst>
          </p:cNvPr>
          <p:cNvSpPr>
            <a:spLocks noGrp="1"/>
          </p:cNvSpPr>
          <p:nvPr>
            <p:ph type="chart" sz="quarter" idx="45"/>
          </p:nvPr>
        </p:nvSpPr>
        <p:spPr>
          <a:xfrm>
            <a:off x="468035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9" name="Title Placeholder 1">
            <a:extLst>
              <a:ext uri="{FF2B5EF4-FFF2-40B4-BE49-F238E27FC236}">
                <a16:creationId xmlns="" xmlns:a16="http://schemas.microsoft.com/office/drawing/2014/main" id="{552BBB0A-405D-419D-8BD5-EC8D9F84B795}"/>
              </a:ext>
            </a:extLst>
          </p:cNvPr>
          <p:cNvSpPr txBox="1">
            <a:spLocks/>
          </p:cNvSpPr>
          <p:nvPr userDrawn="1"/>
        </p:nvSpPr>
        <p:spPr>
          <a:xfrm>
            <a:off x="305992"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3000"/>
              </a:lnSpc>
            </a:pPr>
            <a:r>
              <a:rPr lang="en-US"/>
              <a:t>Click to add title</a:t>
            </a:r>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578776965"/>
      </p:ext>
    </p:extLst>
  </p:cSld>
  <p:clrMapOvr>
    <a:overrideClrMapping bg1="lt1" tx1="dk1" bg2="lt2" tx2="dk2" accent1="accent1" accent2="accent2" accent3="accent3" accent4="accent4" accent5="accent5" accent6="accent6" hlink="hlink" folHlink="folHlink"/>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 xmlns:a16="http://schemas.microsoft.com/office/drawing/2014/main" id="{1F7E5A44-800E-4E01-9E39-BE8EDB371110}"/>
              </a:ext>
            </a:extLst>
          </p:cNvPr>
          <p:cNvSpPr/>
          <p:nvPr userDrawn="1"/>
        </p:nvSpPr>
        <p:spPr>
          <a:xfrm>
            <a:off x="5015447"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29">
            <a:extLst>
              <a:ext uri="{FF2B5EF4-FFF2-40B4-BE49-F238E27FC236}">
                <a16:creationId xmlns="" xmlns:a16="http://schemas.microsoft.com/office/drawing/2014/main" id="{115E9009-AF96-42B6-BF89-DC5FFB888C93}"/>
              </a:ext>
            </a:extLst>
          </p:cNvPr>
          <p:cNvSpPr>
            <a:spLocks noGrp="1"/>
          </p:cNvSpPr>
          <p:nvPr>
            <p:ph type="body" sz="quarter" idx="42" hasCustomPrompt="1"/>
          </p:nvPr>
        </p:nvSpPr>
        <p:spPr>
          <a:xfrm>
            <a:off x="5309283" y="1423736"/>
            <a:ext cx="3528731" cy="2801255"/>
          </a:xfrm>
          <a:prstGeom prst="rect">
            <a:avLst/>
          </a:prstGeom>
        </p:spPr>
        <p:txBody>
          <a:bodyPr vert="horz" lIns="0" tIns="0" rIns="0" bIns="0" rtlCol="0">
            <a:noAutofit/>
          </a:bodyPr>
          <a:lstStyle>
            <a:lvl1pPr>
              <a:defRPr lang="en-US" sz="1400" dirty="0"/>
            </a:lvl1pPr>
          </a:lstStyle>
          <a:p>
            <a:pPr lvl="0">
              <a:lnSpc>
                <a:spcPts val="1600"/>
              </a:lnSpc>
              <a:spcAft>
                <a:spcPts val="0"/>
              </a:spcAft>
            </a:pPr>
            <a:r>
              <a:rPr lang="en-US" dirty="0"/>
              <a:t>Click to insert text</a:t>
            </a:r>
          </a:p>
        </p:txBody>
      </p:sp>
      <p:sp>
        <p:nvSpPr>
          <p:cNvPr id="24" name="Text Placeholder 29">
            <a:extLst>
              <a:ext uri="{FF2B5EF4-FFF2-40B4-BE49-F238E27FC236}">
                <a16:creationId xmlns="" xmlns:a16="http://schemas.microsoft.com/office/drawing/2014/main" id="{72FA0387-E1A9-4FE6-B909-3C397FF8EDBE}"/>
              </a:ext>
            </a:extLst>
          </p:cNvPr>
          <p:cNvSpPr>
            <a:spLocks noGrp="1"/>
          </p:cNvSpPr>
          <p:nvPr>
            <p:ph type="body" sz="quarter" idx="44" hasCustomPrompt="1"/>
          </p:nvPr>
        </p:nvSpPr>
        <p:spPr>
          <a:xfrm>
            <a:off x="6046622" y="5568661"/>
            <a:ext cx="1925807" cy="333830"/>
          </a:xfrm>
          <a:prstGeom prst="rect">
            <a:avLst/>
          </a:prstGeom>
        </p:spPr>
        <p:txBody>
          <a:bodyPr anchor="ctr">
            <a:noAutofit/>
          </a:bodyPr>
          <a:lstStyle>
            <a:lvl1pPr marL="0" indent="0" algn="ctr">
              <a:lnSpc>
                <a:spcPts val="1600"/>
              </a:lnSpc>
              <a:spcBef>
                <a:spcPts val="0"/>
              </a:spcBef>
              <a:buNone/>
              <a:defRPr sz="140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 xmlns:a16="http://schemas.microsoft.com/office/drawing/2014/main" id="{932FA6D2-DCA0-45C9-81B6-5EC52C969F94}"/>
              </a:ext>
            </a:extLst>
          </p:cNvPr>
          <p:cNvSpPr>
            <a:spLocks noGrp="1"/>
          </p:cNvSpPr>
          <p:nvPr>
            <p:ph type="body" sz="quarter" idx="45" hasCustomPrompt="1"/>
          </p:nvPr>
        </p:nvSpPr>
        <p:spPr>
          <a:xfrm>
            <a:off x="6046617" y="4581137"/>
            <a:ext cx="1925808" cy="983347"/>
          </a:xfrm>
          <a:prstGeom prst="rect">
            <a:avLst/>
          </a:prstGeom>
        </p:spPr>
        <p:txBody>
          <a:bodyPr anchor="ctr">
            <a:noAutofit/>
          </a:bodyPr>
          <a:lstStyle>
            <a:lvl1pPr marL="0" indent="0" algn="ctr">
              <a:lnSpc>
                <a:spcPts val="3200"/>
              </a:lnSpc>
              <a:spcBef>
                <a:spcPts val="0"/>
              </a:spcBef>
              <a:spcAft>
                <a:spcPts val="0"/>
              </a:spcAft>
              <a:buNone/>
              <a:defRPr sz="260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5" name="Chart Placeholder 18">
            <a:extLst>
              <a:ext uri="{FF2B5EF4-FFF2-40B4-BE49-F238E27FC236}">
                <a16:creationId xmlns="" xmlns:a16="http://schemas.microsoft.com/office/drawing/2014/main"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2000"/>
            </a:lvl1pPr>
          </a:lstStyle>
          <a:p>
            <a:r>
              <a:rPr lang="en-US" smtClean="0"/>
              <a:t>Click icon to add chart</a:t>
            </a:r>
            <a:endParaRPr lang="pt-PT"/>
          </a:p>
        </p:txBody>
      </p:sp>
      <p:sp>
        <p:nvSpPr>
          <p:cNvPr id="17" name="Text Placeholder 29">
            <a:extLst>
              <a:ext uri="{FF2B5EF4-FFF2-40B4-BE49-F238E27FC236}">
                <a16:creationId xmlns="" xmlns:a16="http://schemas.microsoft.com/office/drawing/2014/main" id="{DC134CF2-DCA0-414B-81CC-1ED54BE2F760}"/>
              </a:ext>
            </a:extLst>
          </p:cNvPr>
          <p:cNvSpPr>
            <a:spLocks noGrp="1"/>
          </p:cNvSpPr>
          <p:nvPr>
            <p:ph type="body" sz="quarter" idx="47" hasCustomPrompt="1"/>
          </p:nvPr>
        </p:nvSpPr>
        <p:spPr>
          <a:xfrm>
            <a:off x="305991" y="5575682"/>
            <a:ext cx="4157663" cy="877506"/>
          </a:xfrm>
          <a:prstGeom prst="rect">
            <a:avLst/>
          </a:prstGeom>
        </p:spPr>
        <p:txBody>
          <a:bodyPr>
            <a:noAutofit/>
          </a:bodyPr>
          <a:lstStyle>
            <a:lvl1pPr marL="0" indent="0" algn="l">
              <a:lnSpc>
                <a:spcPts val="1600"/>
              </a:lnSpc>
              <a:spcBef>
                <a:spcPts val="0"/>
              </a:spcBef>
              <a:spcAft>
                <a:spcPts val="0"/>
              </a:spcAft>
              <a:buNone/>
              <a:defRPr sz="140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 xmlns:a16="http://schemas.microsoft.com/office/drawing/2014/main" id="{18921889-E5F8-4A95-B87D-B8F70F301EBF}"/>
              </a:ext>
            </a:extLst>
          </p:cNvPr>
          <p:cNvSpPr>
            <a:spLocks noGrp="1"/>
          </p:cNvSpPr>
          <p:nvPr>
            <p:ph type="body" sz="quarter" idx="29" hasCustomPrompt="1"/>
          </p:nvPr>
        </p:nvSpPr>
        <p:spPr>
          <a:xfrm>
            <a:off x="305991" y="1425222"/>
            <a:ext cx="4157663" cy="412363"/>
          </a:xfrm>
          <a:prstGeom prst="rect">
            <a:avLst/>
          </a:prstGeom>
          <a:noFill/>
        </p:spPr>
        <p:txBody>
          <a:bodyPr anchor="ctr">
            <a:noAutofit/>
          </a:bodyPr>
          <a:lstStyle>
            <a:lvl1pPr marL="0" indent="0" algn="l">
              <a:lnSpc>
                <a:spcPts val="1800"/>
              </a:lnSpc>
              <a:buNone/>
              <a:defRPr sz="1600" b="1">
                <a:solidFill>
                  <a:srgbClr val="2C004B"/>
                </a:solidFill>
              </a:defRPr>
            </a:lvl1pPr>
            <a:lvl2pPr>
              <a:defRPr sz="1400"/>
            </a:lvl2pPr>
            <a:lvl3pPr>
              <a:defRPr sz="1200"/>
            </a:lvl3pPr>
            <a:lvl4pPr>
              <a:defRPr sz="1100"/>
            </a:lvl4pPr>
            <a:lvl5pPr>
              <a:defRPr sz="1100"/>
            </a:lvl5pPr>
          </a:lstStyle>
          <a:p>
            <a:pPr lvl="0"/>
            <a:r>
              <a:rPr lang="en-US" dirty="0"/>
              <a:t>Click to add chart title</a:t>
            </a:r>
          </a:p>
        </p:txBody>
      </p:sp>
    </p:spTree>
    <p:extLst>
      <p:ext uri="{BB962C8B-B14F-4D97-AF65-F5344CB8AC3E}">
        <p14:creationId xmlns:p14="http://schemas.microsoft.com/office/powerpoint/2010/main" val="102890556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 xmlns:a16="http://schemas.microsoft.com/office/drawing/2014/main" id="{DE5ADCF6-0F9C-4198-AF3A-A4ABB710EACA}"/>
              </a:ext>
            </a:extLst>
          </p:cNvPr>
          <p:cNvSpPr>
            <a:spLocks noGrp="1"/>
          </p:cNvSpPr>
          <p:nvPr>
            <p:ph type="tbl" sz="quarter" idx="10"/>
          </p:nvPr>
        </p:nvSpPr>
        <p:spPr>
          <a:xfrm>
            <a:off x="305995" y="2216150"/>
            <a:ext cx="8532019" cy="4237038"/>
          </a:xfrm>
          <a:prstGeom prst="rect">
            <a:avLst/>
          </a:prstGeom>
        </p:spPr>
        <p:txBody>
          <a:bodyPr anchor="ctr"/>
          <a:lstStyle>
            <a:lvl1pPr marL="0" indent="0" algn="ctr">
              <a:buNone/>
              <a:defRPr/>
            </a:lvl1pPr>
          </a:lstStyle>
          <a:p>
            <a:r>
              <a:rPr lang="en-US" smtClean="0"/>
              <a:t>Click icon to add table</a:t>
            </a:r>
            <a:endParaRPr lang="pt-PT"/>
          </a:p>
        </p:txBody>
      </p:sp>
      <p:sp>
        <p:nvSpPr>
          <p:cNvPr id="5"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1" name="Text Placeholder 29">
            <a:extLst>
              <a:ext uri="{FF2B5EF4-FFF2-40B4-BE49-F238E27FC236}">
                <a16:creationId xmlns="" xmlns:a16="http://schemas.microsoft.com/office/drawing/2014/main" id="{678A8DFD-FC6D-4FCC-9590-B07A391242A9}"/>
              </a:ext>
            </a:extLst>
          </p:cNvPr>
          <p:cNvSpPr>
            <a:spLocks noGrp="1"/>
          </p:cNvSpPr>
          <p:nvPr>
            <p:ph type="body" sz="quarter" idx="16" hasCustomPrompt="1"/>
          </p:nvPr>
        </p:nvSpPr>
        <p:spPr>
          <a:xfrm>
            <a:off x="305992" y="1268422"/>
            <a:ext cx="8208447" cy="504403"/>
          </a:xfrm>
          <a:prstGeom prst="rect">
            <a:avLst/>
          </a:prstGeom>
        </p:spPr>
        <p:txBody>
          <a:bodyPr>
            <a:noAutofit/>
          </a:bodyPr>
          <a:lstStyle>
            <a:lvl1pPr marL="0" indent="0" algn="l">
              <a:lnSpc>
                <a:spcPts val="1400"/>
              </a:lnSpc>
              <a:spcBef>
                <a:spcPts val="0"/>
              </a:spcBef>
              <a:spcAft>
                <a:spcPts val="0"/>
              </a:spcAft>
              <a:buNone/>
              <a:defRPr sz="12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72259842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 xmlns:a16="http://schemas.microsoft.com/office/drawing/2014/main" id="{C2900546-43C2-48AA-9FD6-CFB7317713BE}"/>
              </a:ext>
            </a:extLst>
          </p:cNvPr>
          <p:cNvSpPr/>
          <p:nvPr userDrawn="1"/>
        </p:nvSpPr>
        <p:spPr>
          <a:xfrm>
            <a:off x="5338679"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0" name="Oval 20">
            <a:extLst>
              <a:ext uri="{FF2B5EF4-FFF2-40B4-BE49-F238E27FC236}">
                <a16:creationId xmlns="" xmlns:a16="http://schemas.microsoft.com/office/drawing/2014/main" id="{83825B1A-06E4-4C1E-B67C-4D1E98B779D1}"/>
              </a:ext>
            </a:extLst>
          </p:cNvPr>
          <p:cNvSpPr/>
          <p:nvPr userDrawn="1"/>
        </p:nvSpPr>
        <p:spPr>
          <a:xfrm>
            <a:off x="5392685"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13" name="Text Placeholder 4">
            <a:extLst>
              <a:ext uri="{FF2B5EF4-FFF2-40B4-BE49-F238E27FC236}">
                <a16:creationId xmlns="" xmlns:a16="http://schemas.microsoft.com/office/drawing/2014/main" id="{82456803-4762-4833-8006-A78AED12ACE0}"/>
              </a:ext>
            </a:extLst>
          </p:cNvPr>
          <p:cNvSpPr>
            <a:spLocks noGrp="1"/>
          </p:cNvSpPr>
          <p:nvPr userDrawn="1">
            <p:ph type="body" sz="quarter" idx="29" hasCustomPrompt="1"/>
          </p:nvPr>
        </p:nvSpPr>
        <p:spPr>
          <a:xfrm>
            <a:off x="30718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17" name="Chart Placeholder 14">
            <a:extLst>
              <a:ext uri="{FF2B5EF4-FFF2-40B4-BE49-F238E27FC236}">
                <a16:creationId xmlns="" xmlns:a16="http://schemas.microsoft.com/office/drawing/2014/main" id="{CA3C8FD6-BDBD-4D5B-A245-98D5506C7923}"/>
              </a:ext>
            </a:extLst>
          </p:cNvPr>
          <p:cNvSpPr>
            <a:spLocks noGrp="1"/>
          </p:cNvSpPr>
          <p:nvPr userDrawn="1">
            <p:ph type="chart" sz="quarter" idx="32"/>
          </p:nvPr>
        </p:nvSpPr>
        <p:spPr>
          <a:xfrm>
            <a:off x="4680351" y="2239576"/>
            <a:ext cx="4157663" cy="3499170"/>
          </a:xfrm>
          <a:prstGeom prst="rect">
            <a:avLst/>
          </a:prstGeom>
        </p:spPr>
        <p:txBody>
          <a:bodyPr anchor="ctr"/>
          <a:lstStyle>
            <a:lvl1pPr algn="ctr">
              <a:defRPr/>
            </a:lvl1pPr>
          </a:lstStyle>
          <a:p>
            <a:r>
              <a:rPr lang="en-US" smtClean="0"/>
              <a:t>Click icon to add chart</a:t>
            </a:r>
            <a:endParaRPr lang="pt-PT"/>
          </a:p>
        </p:txBody>
      </p:sp>
      <p:sp>
        <p:nvSpPr>
          <p:cNvPr id="11"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 xmlns:a16="http://schemas.microsoft.com/office/drawing/2014/main" id="{552BBB0A-405D-419D-8BD5-EC8D9F84B795}"/>
              </a:ext>
            </a:extLst>
          </p:cNvPr>
          <p:cNvSpPr>
            <a:spLocks noGrp="1"/>
          </p:cNvSpPr>
          <p:nvPr userDrawn="1">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22" name="Text Placeholder 4">
            <a:extLst>
              <a:ext uri="{FF2B5EF4-FFF2-40B4-BE49-F238E27FC236}">
                <a16:creationId xmlns="" xmlns:a16="http://schemas.microsoft.com/office/drawing/2014/main" id="{82456803-4762-4833-8006-A78AED12ACE0}"/>
              </a:ext>
            </a:extLst>
          </p:cNvPr>
          <p:cNvSpPr>
            <a:spLocks noGrp="1"/>
          </p:cNvSpPr>
          <p:nvPr userDrawn="1">
            <p:ph type="body" sz="quarter" idx="33" hasCustomPrompt="1"/>
          </p:nvPr>
        </p:nvSpPr>
        <p:spPr>
          <a:xfrm>
            <a:off x="4681545" y="1412883"/>
            <a:ext cx="4156469" cy="486567"/>
          </a:xfrm>
          <a:prstGeom prst="rect">
            <a:avLst/>
          </a:prstGeom>
          <a:noFill/>
        </p:spPr>
        <p:txBody>
          <a:bodyPr anchor="ctr">
            <a:noAutofit/>
          </a:bodyPr>
          <a:lstStyle>
            <a:lvl1pPr algn="ctr">
              <a:defRPr sz="1800" b="0">
                <a:solidFill>
                  <a:srgbClr val="2C004B"/>
                </a:solidFill>
              </a:defRPr>
            </a:lvl1pPr>
            <a:lvl2pPr>
              <a:defRPr sz="1400"/>
            </a:lvl2pPr>
            <a:lvl3pPr>
              <a:defRPr sz="1200"/>
            </a:lvl3pPr>
            <a:lvl4pPr>
              <a:defRPr sz="1100"/>
            </a:lvl4pPr>
            <a:lvl5pPr>
              <a:defRPr sz="1100"/>
            </a:lvl5pPr>
          </a:lstStyle>
          <a:p>
            <a:pPr lvl="0"/>
            <a:r>
              <a:rPr lang="en-US" dirty="0"/>
              <a:t>Click to insert chart title</a:t>
            </a:r>
          </a:p>
        </p:txBody>
      </p:sp>
      <p:sp>
        <p:nvSpPr>
          <p:cNvPr id="23" name="Oval 20">
            <a:extLst>
              <a:ext uri="{FF2B5EF4-FFF2-40B4-BE49-F238E27FC236}">
                <a16:creationId xmlns="" xmlns:a16="http://schemas.microsoft.com/office/drawing/2014/main" id="{C2900546-43C2-48AA-9FD6-CFB7317713BE}"/>
              </a:ext>
            </a:extLst>
          </p:cNvPr>
          <p:cNvSpPr/>
          <p:nvPr userDrawn="1"/>
        </p:nvSpPr>
        <p:spPr>
          <a:xfrm>
            <a:off x="964322"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4" name="Oval 20">
            <a:extLst>
              <a:ext uri="{FF2B5EF4-FFF2-40B4-BE49-F238E27FC236}">
                <a16:creationId xmlns="" xmlns:a16="http://schemas.microsoft.com/office/drawing/2014/main" id="{83825B1A-06E4-4C1E-B67C-4D1E98B779D1}"/>
              </a:ext>
            </a:extLst>
          </p:cNvPr>
          <p:cNvSpPr/>
          <p:nvPr userDrawn="1"/>
        </p:nvSpPr>
        <p:spPr>
          <a:xfrm>
            <a:off x="1018328"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FFFFFF"/>
              </a:solidFill>
            </a:endParaRPr>
          </a:p>
        </p:txBody>
      </p:sp>
      <p:sp>
        <p:nvSpPr>
          <p:cNvPr id="25" name="Chart Placeholder 14">
            <a:extLst>
              <a:ext uri="{FF2B5EF4-FFF2-40B4-BE49-F238E27FC236}">
                <a16:creationId xmlns="" xmlns:a16="http://schemas.microsoft.com/office/drawing/2014/main"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smtClean="0"/>
              <a:t>Click icon to add chart</a:t>
            </a:r>
            <a:endParaRPr lang="pt-PT"/>
          </a:p>
        </p:txBody>
      </p:sp>
      <p:pic>
        <p:nvPicPr>
          <p:cNvPr id="26"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71277865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 xmlns:a16="http://schemas.microsoft.com/office/drawing/2014/main" id="{050C72D0-5CFE-422E-AABA-2AE737D2B660}"/>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 xmlns:a16="http://schemas.microsoft.com/office/drawing/2014/main"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800"/>
              </a:lnSpc>
              <a:defRPr sz="1600" b="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6" name="Table Placeholder 15">
            <a:extLst>
              <a:ext uri="{FF2B5EF4-FFF2-40B4-BE49-F238E27FC236}">
                <a16:creationId xmlns="" xmlns:a16="http://schemas.microsoft.com/office/drawing/2014/main" id="{F5F8DF03-3900-491E-B8AF-F0C6BE50D853}"/>
              </a:ext>
            </a:extLst>
          </p:cNvPr>
          <p:cNvSpPr>
            <a:spLocks noGrp="1"/>
          </p:cNvSpPr>
          <p:nvPr>
            <p:ph type="tbl" sz="quarter" idx="11"/>
          </p:nvPr>
        </p:nvSpPr>
        <p:spPr>
          <a:xfrm>
            <a:off x="305991" y="1989292"/>
            <a:ext cx="4157663" cy="4463901"/>
          </a:xfrm>
          <a:prstGeom prst="rect">
            <a:avLst/>
          </a:prstGeom>
        </p:spPr>
        <p:txBody>
          <a:bodyPr>
            <a:normAutofit/>
          </a:bodyPr>
          <a:lstStyle>
            <a:lvl1pPr>
              <a:defRPr sz="1600"/>
            </a:lvl1pPr>
          </a:lstStyle>
          <a:p>
            <a:r>
              <a:rPr lang="en-US" smtClean="0"/>
              <a:t>Click icon to add table</a:t>
            </a:r>
            <a:endParaRPr lang="pt-PT" dirty="0"/>
          </a:p>
        </p:txBody>
      </p:sp>
      <p:sp>
        <p:nvSpPr>
          <p:cNvPr id="14" name="Text Placeholder 7">
            <a:extLst>
              <a:ext uri="{FF2B5EF4-FFF2-40B4-BE49-F238E27FC236}">
                <a16:creationId xmlns="" xmlns:a16="http://schemas.microsoft.com/office/drawing/2014/main"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2200"/>
              </a:lnSpc>
              <a:defRPr sz="1800" b="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subtitle</a:t>
            </a:r>
          </a:p>
        </p:txBody>
      </p:sp>
      <p:sp>
        <p:nvSpPr>
          <p:cNvPr id="9"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0"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Tree>
    <p:extLst>
      <p:ext uri="{BB962C8B-B14F-4D97-AF65-F5344CB8AC3E}">
        <p14:creationId xmlns:p14="http://schemas.microsoft.com/office/powerpoint/2010/main" val="406807458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 xmlns:a16="http://schemas.microsoft.com/office/drawing/2014/main" id="{0E9540A7-856A-4CD5-AC53-42094C6AD99E}"/>
              </a:ext>
            </a:extLst>
          </p:cNvPr>
          <p:cNvSpPr>
            <a:spLocks noGrp="1"/>
          </p:cNvSpPr>
          <p:nvPr>
            <p:ph type="body" sz="quarter" idx="10" hasCustomPrompt="1"/>
          </p:nvPr>
        </p:nvSpPr>
        <p:spPr>
          <a:xfrm>
            <a:off x="305993" y="1412875"/>
            <a:ext cx="4157997" cy="1656184"/>
          </a:xfrm>
          <a:prstGeom prst="rect">
            <a:avLst/>
          </a:prstGeom>
        </p:spPr>
        <p:txBody>
          <a:bodyPr>
            <a:noAutofit/>
          </a:bodyPr>
          <a:lstStyle>
            <a:lvl1pPr>
              <a:lnSpc>
                <a:spcPts val="1800"/>
              </a:lnSpc>
              <a:spcBef>
                <a:spcPts val="600"/>
              </a:spcBef>
              <a:defRPr sz="16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 </a:t>
            </a:r>
          </a:p>
        </p:txBody>
      </p:sp>
      <p:sp>
        <p:nvSpPr>
          <p:cNvPr id="18" name="SmartArt Placeholder 17">
            <a:extLst>
              <a:ext uri="{FF2B5EF4-FFF2-40B4-BE49-F238E27FC236}">
                <a16:creationId xmlns="" xmlns:a16="http://schemas.microsoft.com/office/drawing/2014/main" id="{5727DAAA-D326-4188-801E-6DBE4923ED0B}"/>
              </a:ext>
            </a:extLst>
          </p:cNvPr>
          <p:cNvSpPr>
            <a:spLocks noGrp="1"/>
          </p:cNvSpPr>
          <p:nvPr>
            <p:ph type="dgm" sz="quarter" idx="11"/>
          </p:nvPr>
        </p:nvSpPr>
        <p:spPr>
          <a:xfrm>
            <a:off x="305993" y="3213075"/>
            <a:ext cx="6809791" cy="648072"/>
          </a:xfrm>
          <a:prstGeom prst="rect">
            <a:avLst/>
          </a:prstGeom>
        </p:spPr>
        <p:txBody>
          <a:bodyPr anchor="ctr"/>
          <a:lstStyle>
            <a:lvl1pPr algn="ctr">
              <a:defRPr/>
            </a:lvl1pPr>
          </a:lstStyle>
          <a:p>
            <a:r>
              <a:rPr lang="en-US" smtClean="0"/>
              <a:t>Click icon to add SmartArt graphic</a:t>
            </a:r>
            <a:endParaRPr lang="pt-PT"/>
          </a:p>
        </p:txBody>
      </p:sp>
      <p:sp>
        <p:nvSpPr>
          <p:cNvPr id="10" name="Freeform: Shape 9">
            <a:extLst>
              <a:ext uri="{FF2B5EF4-FFF2-40B4-BE49-F238E27FC236}">
                <a16:creationId xmlns="" xmlns:a16="http://schemas.microsoft.com/office/drawing/2014/main" id="{531E77B6-0DD5-446F-A826-892DFC23D785}"/>
              </a:ext>
            </a:extLst>
          </p:cNvPr>
          <p:cNvSpPr>
            <a:spLocks/>
          </p:cNvSpPr>
          <p:nvPr userDrawn="1"/>
        </p:nvSpPr>
        <p:spPr bwMode="auto">
          <a:xfrm rot="16200000" flipH="1">
            <a:off x="3374994"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9" name="Retângulo 43">
            <a:extLst>
              <a:ext uri="{FF2B5EF4-FFF2-40B4-BE49-F238E27FC236}">
                <a16:creationId xmlns="" xmlns:a16="http://schemas.microsoft.com/office/drawing/2014/main" id="{25FC8637-25BD-4C09-AF25-56B4243DAB3D}"/>
              </a:ext>
            </a:extLst>
          </p:cNvPr>
          <p:cNvSpPr/>
          <p:nvPr userDrawn="1"/>
        </p:nvSpPr>
        <p:spPr>
          <a:xfrm>
            <a:off x="8658796" y="6555758"/>
            <a:ext cx="360996"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cxnSp>
        <p:nvCxnSpPr>
          <p:cNvPr id="11"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1"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7"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305996"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2632508"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 xmlns:a16="http://schemas.microsoft.com/office/drawing/2014/main" id="{9228FC83-C11D-47F2-8BDE-B10D125E5E87}"/>
              </a:ext>
            </a:extLst>
          </p:cNvPr>
          <p:cNvSpPr>
            <a:spLocks noGrp="1"/>
          </p:cNvSpPr>
          <p:nvPr>
            <p:ph type="body" sz="quarter" idx="37" hasCustomPrompt="1"/>
          </p:nvPr>
        </p:nvSpPr>
        <p:spPr>
          <a:xfrm>
            <a:off x="4959021" y="4005163"/>
            <a:ext cx="2156765" cy="1368152"/>
          </a:xfrm>
          <a:prstGeom prst="rect">
            <a:avLst/>
          </a:prstGeom>
        </p:spPr>
        <p:txBody>
          <a:bodyPr>
            <a:noAutofit/>
          </a:bodyPr>
          <a:lstStyle>
            <a:lvl1pPr>
              <a:lnSpc>
                <a:spcPts val="2200"/>
              </a:lnSpc>
              <a:defRPr sz="1800">
                <a:solidFill>
                  <a:schemeClr val="tx1"/>
                </a:solidFill>
              </a:defRPr>
            </a:lvl1pPr>
            <a:lvl2pPr marL="231775" indent="-227013">
              <a:lnSpc>
                <a:spcPts val="1800"/>
              </a:lnSpc>
              <a:buClr>
                <a:schemeClr val="accent3"/>
              </a:buClr>
              <a:defRPr sz="1600">
                <a:solidFill>
                  <a:schemeClr val="tx1"/>
                </a:solidFill>
              </a:defRPr>
            </a:lvl2pPr>
            <a:lvl3pPr marL="463550" indent="-231775">
              <a:lnSpc>
                <a:spcPts val="1600"/>
              </a:lnSpc>
              <a:buClr>
                <a:schemeClr val="accent3"/>
              </a:buClr>
              <a:defRPr sz="1400">
                <a:solidFill>
                  <a:schemeClr val="tx1"/>
                </a:solidFill>
              </a:defRPr>
            </a:lvl3pPr>
            <a:lvl4pPr marL="682625" indent="-219075">
              <a:lnSpc>
                <a:spcPts val="1400"/>
              </a:lnSpc>
              <a:buClr>
                <a:schemeClr val="accent3"/>
              </a:buClr>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2574079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pic>
        <p:nvPicPr>
          <p:cNvPr id="20482"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1592680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 xmlns:a16="http://schemas.microsoft.com/office/drawing/2014/main" id="{AC8E1C88-76B5-4FBC-8619-E07B3932BC02}"/>
              </a:ext>
            </a:extLst>
          </p:cNvPr>
          <p:cNvSpPr/>
          <p:nvPr userDrawn="1"/>
        </p:nvSpPr>
        <p:spPr>
          <a:xfrm>
            <a:off x="3703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4" name="Rectangle 23">
            <a:extLst>
              <a:ext uri="{FF2B5EF4-FFF2-40B4-BE49-F238E27FC236}">
                <a16:creationId xmlns="" xmlns:a16="http://schemas.microsoft.com/office/drawing/2014/main" id="{AC8E1C88-76B5-4FBC-8619-E07B3932BC02}"/>
              </a:ext>
            </a:extLst>
          </p:cNvPr>
          <p:cNvSpPr/>
          <p:nvPr userDrawn="1"/>
        </p:nvSpPr>
        <p:spPr>
          <a:xfrm>
            <a:off x="2109892"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5" name="Rectangle 24">
            <a:extLst>
              <a:ext uri="{FF2B5EF4-FFF2-40B4-BE49-F238E27FC236}">
                <a16:creationId xmlns="" xmlns:a16="http://schemas.microsoft.com/office/drawing/2014/main" id="{AC8E1C88-76B5-4FBC-8619-E07B3932BC02}"/>
              </a:ext>
            </a:extLst>
          </p:cNvPr>
          <p:cNvSpPr/>
          <p:nvPr userDrawn="1"/>
        </p:nvSpPr>
        <p:spPr>
          <a:xfrm>
            <a:off x="38493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6" name="Rectangle 25">
            <a:extLst>
              <a:ext uri="{FF2B5EF4-FFF2-40B4-BE49-F238E27FC236}">
                <a16:creationId xmlns="" xmlns:a16="http://schemas.microsoft.com/office/drawing/2014/main"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27" name="Rectangle 26">
            <a:extLst>
              <a:ext uri="{FF2B5EF4-FFF2-40B4-BE49-F238E27FC236}">
                <a16:creationId xmlns="" xmlns:a16="http://schemas.microsoft.com/office/drawing/2014/main" id="{AC8E1C88-76B5-4FBC-8619-E07B3932BC02}"/>
              </a:ext>
            </a:extLst>
          </p:cNvPr>
          <p:cNvSpPr/>
          <p:nvPr userDrawn="1"/>
        </p:nvSpPr>
        <p:spPr>
          <a:xfrm>
            <a:off x="732840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60" name="Text Placeholder 7">
            <a:extLst>
              <a:ext uri="{FF2B5EF4-FFF2-40B4-BE49-F238E27FC236}">
                <a16:creationId xmlns="" xmlns:a16="http://schemas.microsoft.com/office/drawing/2014/main"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13"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8" name="Rectangle 17">
            <a:extLst>
              <a:ext uri="{FF2B5EF4-FFF2-40B4-BE49-F238E27FC236}">
                <a16:creationId xmlns="" xmlns:a16="http://schemas.microsoft.com/office/drawing/2014/main" id="{86304B18-FE01-4A88-AA17-A2A76AB7E3F6}"/>
              </a:ext>
            </a:extLst>
          </p:cNvPr>
          <p:cNvSpPr/>
          <p:nvPr userDrawn="1"/>
        </p:nvSpPr>
        <p:spPr>
          <a:xfrm>
            <a:off x="30743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Rectangle 19">
            <a:extLst>
              <a:ext uri="{FF2B5EF4-FFF2-40B4-BE49-F238E27FC236}">
                <a16:creationId xmlns="" xmlns:a16="http://schemas.microsoft.com/office/drawing/2014/main" id="{86304B18-FE01-4A88-AA17-A2A76AB7E3F6}"/>
              </a:ext>
            </a:extLst>
          </p:cNvPr>
          <p:cNvSpPr/>
          <p:nvPr userDrawn="1"/>
        </p:nvSpPr>
        <p:spPr>
          <a:xfrm>
            <a:off x="2046935"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Rectangle 20">
            <a:extLst>
              <a:ext uri="{FF2B5EF4-FFF2-40B4-BE49-F238E27FC236}">
                <a16:creationId xmlns="" xmlns:a16="http://schemas.microsoft.com/office/drawing/2014/main" id="{86304B18-FE01-4A88-AA17-A2A76AB7E3F6}"/>
              </a:ext>
            </a:extLst>
          </p:cNvPr>
          <p:cNvSpPr/>
          <p:nvPr userDrawn="1"/>
        </p:nvSpPr>
        <p:spPr>
          <a:xfrm>
            <a:off x="3786439"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Rectangle 21">
            <a:extLst>
              <a:ext uri="{FF2B5EF4-FFF2-40B4-BE49-F238E27FC236}">
                <a16:creationId xmlns="" xmlns:a16="http://schemas.microsoft.com/office/drawing/2014/main" id="{86304B18-FE01-4A88-AA17-A2A76AB7E3F6}"/>
              </a:ext>
            </a:extLst>
          </p:cNvPr>
          <p:cNvSpPr/>
          <p:nvPr userDrawn="1"/>
        </p:nvSpPr>
        <p:spPr>
          <a:xfrm>
            <a:off x="5525942"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Rectangle 22">
            <a:extLst>
              <a:ext uri="{FF2B5EF4-FFF2-40B4-BE49-F238E27FC236}">
                <a16:creationId xmlns="" xmlns:a16="http://schemas.microsoft.com/office/drawing/2014/main" id="{86304B18-FE01-4A88-AA17-A2A76AB7E3F6}"/>
              </a:ext>
            </a:extLst>
          </p:cNvPr>
          <p:cNvSpPr/>
          <p:nvPr userDrawn="1"/>
        </p:nvSpPr>
        <p:spPr>
          <a:xfrm>
            <a:off x="7265444" y="1412879"/>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8" name="Text Placeholder 7">
            <a:extLst>
              <a:ext uri="{FF2B5EF4-FFF2-40B4-BE49-F238E27FC236}">
                <a16:creationId xmlns="" xmlns:a16="http://schemas.microsoft.com/office/drawing/2014/main" id="{9228FC83-C11D-47F2-8BDE-B10D125E5E87}"/>
              </a:ext>
            </a:extLst>
          </p:cNvPr>
          <p:cNvSpPr>
            <a:spLocks noGrp="1"/>
          </p:cNvSpPr>
          <p:nvPr>
            <p:ph type="body" sz="quarter" idx="32" hasCustomPrompt="1"/>
          </p:nvPr>
        </p:nvSpPr>
        <p:spPr>
          <a:xfrm>
            <a:off x="370388"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 xmlns:a16="http://schemas.microsoft.com/office/drawing/2014/main" id="{9228FC83-C11D-47F2-8BDE-B10D125E5E87}"/>
              </a:ext>
            </a:extLst>
          </p:cNvPr>
          <p:cNvSpPr>
            <a:spLocks noGrp="1"/>
          </p:cNvSpPr>
          <p:nvPr>
            <p:ph type="body" sz="quarter" idx="33" hasCustomPrompt="1"/>
          </p:nvPr>
        </p:nvSpPr>
        <p:spPr>
          <a:xfrm>
            <a:off x="2109892"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 xmlns:a16="http://schemas.microsoft.com/office/drawing/2014/main" id="{9228FC83-C11D-47F2-8BDE-B10D125E5E87}"/>
              </a:ext>
            </a:extLst>
          </p:cNvPr>
          <p:cNvSpPr>
            <a:spLocks noGrp="1"/>
          </p:cNvSpPr>
          <p:nvPr>
            <p:ph type="body" sz="quarter" idx="34" hasCustomPrompt="1"/>
          </p:nvPr>
        </p:nvSpPr>
        <p:spPr>
          <a:xfrm>
            <a:off x="3846286"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 xmlns:a16="http://schemas.microsoft.com/office/drawing/2014/main" id="{9228FC83-C11D-47F2-8BDE-B10D125E5E87}"/>
              </a:ext>
            </a:extLst>
          </p:cNvPr>
          <p:cNvSpPr>
            <a:spLocks noGrp="1"/>
          </p:cNvSpPr>
          <p:nvPr>
            <p:ph type="body" sz="quarter" idx="35" hasCustomPrompt="1"/>
          </p:nvPr>
        </p:nvSpPr>
        <p:spPr>
          <a:xfrm>
            <a:off x="5588899"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 xmlns:a16="http://schemas.microsoft.com/office/drawing/2014/main" id="{9228FC83-C11D-47F2-8BDE-B10D125E5E87}"/>
              </a:ext>
            </a:extLst>
          </p:cNvPr>
          <p:cNvSpPr>
            <a:spLocks noGrp="1"/>
          </p:cNvSpPr>
          <p:nvPr>
            <p:ph type="body" sz="quarter" idx="36" hasCustomPrompt="1"/>
          </p:nvPr>
        </p:nvSpPr>
        <p:spPr>
          <a:xfrm>
            <a:off x="7328401" y="2535318"/>
            <a:ext cx="1451437" cy="3846010"/>
          </a:xfrm>
          <a:prstGeom prst="rect">
            <a:avLst/>
          </a:prstGeom>
        </p:spPr>
        <p:txBody>
          <a:bodyPr>
            <a:noAutofit/>
          </a:bodyPr>
          <a:lstStyle>
            <a:lvl1pPr>
              <a:lnSpc>
                <a:spcPts val="1600"/>
              </a:lnSpc>
              <a:defRPr sz="1400">
                <a:solidFill>
                  <a:schemeClr val="tx1"/>
                </a:solidFill>
              </a:defRPr>
            </a:lvl1pPr>
            <a:lvl2pPr marL="173038" indent="-168275">
              <a:lnSpc>
                <a:spcPts val="1400"/>
              </a:lnSpc>
              <a:defRPr sz="1200">
                <a:solidFill>
                  <a:schemeClr val="tx1"/>
                </a:solidFill>
              </a:defRPr>
            </a:lvl2pPr>
            <a:lvl3pPr marL="347663" indent="-174625">
              <a:lnSpc>
                <a:spcPts val="1400"/>
              </a:lnSpc>
              <a:defRPr sz="1200">
                <a:solidFill>
                  <a:schemeClr val="tx1"/>
                </a:solidFill>
              </a:defRPr>
            </a:lvl3pPr>
            <a:lvl4pPr marL="509588" indent="-161925">
              <a:lnSpc>
                <a:spcPts val="1200"/>
              </a:lnSpc>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 xmlns:a16="http://schemas.microsoft.com/office/drawing/2014/main" id="{AC8E1C88-76B5-4FBC-8619-E07B3932BC02}"/>
              </a:ext>
            </a:extLst>
          </p:cNvPr>
          <p:cNvSpPr/>
          <p:nvPr userDrawn="1"/>
        </p:nvSpPr>
        <p:spPr>
          <a:xfrm>
            <a:off x="5588899"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35" name="Text Placeholder 7">
            <a:extLst>
              <a:ext uri="{FF2B5EF4-FFF2-40B4-BE49-F238E27FC236}">
                <a16:creationId xmlns="" xmlns:a16="http://schemas.microsoft.com/office/drawing/2014/main" id="{A10BB4E8-B0D3-4206-AC65-A368938B1CD5}"/>
              </a:ext>
            </a:extLst>
          </p:cNvPr>
          <p:cNvSpPr>
            <a:spLocks noGrp="1"/>
          </p:cNvSpPr>
          <p:nvPr>
            <p:ph type="body" sz="quarter" idx="37" hasCustomPrompt="1"/>
          </p:nvPr>
        </p:nvSpPr>
        <p:spPr>
          <a:xfrm>
            <a:off x="6010090"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6" name="Text Placeholder 7">
            <a:extLst>
              <a:ext uri="{FF2B5EF4-FFF2-40B4-BE49-F238E27FC236}">
                <a16:creationId xmlns="" xmlns:a16="http://schemas.microsoft.com/office/drawing/2014/main" id="{A10BB4E8-B0D3-4206-AC65-A368938B1CD5}"/>
              </a:ext>
            </a:extLst>
          </p:cNvPr>
          <p:cNvSpPr>
            <a:spLocks noGrp="1"/>
          </p:cNvSpPr>
          <p:nvPr>
            <p:ph type="body" sz="quarter" idx="38" hasCustomPrompt="1"/>
          </p:nvPr>
        </p:nvSpPr>
        <p:spPr>
          <a:xfrm>
            <a:off x="2538778"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7" name="Text Placeholder 7">
            <a:extLst>
              <a:ext uri="{FF2B5EF4-FFF2-40B4-BE49-F238E27FC236}">
                <a16:creationId xmlns="" xmlns:a16="http://schemas.microsoft.com/office/drawing/2014/main" id="{A10BB4E8-B0D3-4206-AC65-A368938B1CD5}"/>
              </a:ext>
            </a:extLst>
          </p:cNvPr>
          <p:cNvSpPr>
            <a:spLocks noGrp="1"/>
          </p:cNvSpPr>
          <p:nvPr>
            <p:ph type="body" sz="quarter" idx="39" hasCustomPrompt="1"/>
          </p:nvPr>
        </p:nvSpPr>
        <p:spPr>
          <a:xfrm>
            <a:off x="4262893"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sp>
        <p:nvSpPr>
          <p:cNvPr id="38" name="Text Placeholder 7">
            <a:extLst>
              <a:ext uri="{FF2B5EF4-FFF2-40B4-BE49-F238E27FC236}">
                <a16:creationId xmlns="" xmlns:a16="http://schemas.microsoft.com/office/drawing/2014/main" id="{A10BB4E8-B0D3-4206-AC65-A368938B1CD5}"/>
              </a:ext>
            </a:extLst>
          </p:cNvPr>
          <p:cNvSpPr>
            <a:spLocks noGrp="1"/>
          </p:cNvSpPr>
          <p:nvPr>
            <p:ph type="body" sz="quarter" idx="40" hasCustomPrompt="1"/>
          </p:nvPr>
        </p:nvSpPr>
        <p:spPr>
          <a:xfrm>
            <a:off x="791581" y="1713623"/>
            <a:ext cx="961778" cy="432048"/>
          </a:xfrm>
          <a:prstGeom prst="rect">
            <a:avLst/>
          </a:prstGeom>
        </p:spPr>
        <p:txBody>
          <a:bodyPr anchor="ctr">
            <a:noAutofit/>
          </a:bodyPr>
          <a:lstStyle>
            <a:lvl1pPr>
              <a:lnSpc>
                <a:spcPts val="1400"/>
              </a:lnSpc>
              <a:spcBef>
                <a:spcPts val="600"/>
              </a:spcBef>
              <a:defRPr sz="1200" b="1"/>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title</a:t>
            </a:r>
          </a:p>
        </p:txBody>
      </p:sp>
      <p:pic>
        <p:nvPicPr>
          <p:cNvPr id="39"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538272684"/>
      </p:ext>
    </p:extLst>
  </p:cSld>
  <p:clrMapOvr>
    <a:overrideClrMapping bg1="lt1" tx1="dk1" bg2="lt2" tx2="dk2" accent1="accent1" accent2="accent2" accent3="accent3" accent4="accent4" accent5="accent5" accent6="accent6" hlink="hlink" folHlink="folHlink"/>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 xmlns:a16="http://schemas.microsoft.com/office/drawing/2014/main" id="{1E08DC1B-108C-412B-A626-540BE73C4340}"/>
              </a:ext>
            </a:extLst>
          </p:cNvPr>
          <p:cNvSpPr>
            <a:spLocks noGrp="1"/>
          </p:cNvSpPr>
          <p:nvPr>
            <p:ph type="tbl" sz="quarter" idx="10"/>
          </p:nvPr>
        </p:nvSpPr>
        <p:spPr>
          <a:xfrm>
            <a:off x="305995" y="1412876"/>
            <a:ext cx="8532019" cy="5025502"/>
          </a:xfrm>
          <a:prstGeom prst="rect">
            <a:avLst/>
          </a:prstGeom>
        </p:spPr>
        <p:txBody>
          <a:bodyPr anchor="ctr"/>
          <a:lstStyle>
            <a:lvl1pPr algn="ctr">
              <a:defRPr/>
            </a:lvl1pPr>
          </a:lstStyle>
          <a:p>
            <a:r>
              <a:rPr lang="en-US" smtClean="0"/>
              <a:t>Click icon to add table</a:t>
            </a:r>
            <a:endParaRPr lang="pt-PT" dirty="0"/>
          </a:p>
        </p:txBody>
      </p:sp>
      <p:sp>
        <p:nvSpPr>
          <p:cNvPr id="14" name="Text Placeholder 7">
            <a:extLst>
              <a:ext uri="{FF2B5EF4-FFF2-40B4-BE49-F238E27FC236}">
                <a16:creationId xmlns="" xmlns:a16="http://schemas.microsoft.com/office/drawing/2014/main"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15" name="Text Placeholder 7">
            <a:extLst>
              <a:ext uri="{FF2B5EF4-FFF2-40B4-BE49-F238E27FC236}">
                <a16:creationId xmlns="" xmlns:a16="http://schemas.microsoft.com/office/drawing/2014/main"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text</a:t>
            </a:r>
          </a:p>
        </p:txBody>
      </p:sp>
      <p:sp>
        <p:nvSpPr>
          <p:cNvPr id="6" name="Retângulo 43">
            <a:extLst>
              <a:ext uri="{FF2B5EF4-FFF2-40B4-BE49-F238E27FC236}">
                <a16:creationId xmlns="" xmlns:a16="http://schemas.microsoft.com/office/drawing/2014/main" id="{25FC8637-25BD-4C09-AF25-56B4243DAB3D}"/>
              </a:ext>
            </a:extLst>
          </p:cNvPr>
          <p:cNvSpPr/>
          <p:nvPr userDrawn="1"/>
        </p:nvSpPr>
        <p:spPr>
          <a:xfrm>
            <a:off x="8658795" y="6555758"/>
            <a:ext cx="360996"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 xmlns:a16="http://schemas.microsoft.com/office/drawing/2014/main" id="{F376ABD1-4930-42EB-9A73-9A9C7C6BF2D3}"/>
              </a:ext>
            </a:extLst>
          </p:cNvPr>
          <p:cNvSpPr/>
          <p:nvPr userDrawn="1"/>
        </p:nvSpPr>
        <p:spPr>
          <a:xfrm>
            <a:off x="305996" y="6555971"/>
            <a:ext cx="2121755"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 xmlns:a16="http://schemas.microsoft.com/office/drawing/2014/main" id="{834ADCB4-BFB1-450D-8F6D-64217F4CD92C}"/>
              </a:ext>
            </a:extLst>
          </p:cNvPr>
          <p:cNvSpPr/>
          <p:nvPr userDrawn="1"/>
        </p:nvSpPr>
        <p:spPr>
          <a:xfrm>
            <a:off x="2558538" y="6555758"/>
            <a:ext cx="1667765"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305992" y="404813"/>
            <a:ext cx="8208447"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pic>
        <p:nvPicPr>
          <p:cNvPr id="12" name="Graphic 4">
            <a:extLst>
              <a:ext uri="{FF2B5EF4-FFF2-40B4-BE49-F238E27FC236}">
                <a16:creationId xmlns=""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 xmlns:asvg="http://schemas.microsoft.com/office/drawing/2016/SVG/main" r:embed="rId4"/>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122524429"/>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ssessment_Blan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8"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9666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Objectiv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hasCustomPrompt="1"/>
            <p:custDataLst>
              <p:tags r:id="rId1"/>
            </p:custDataLst>
          </p:nvPr>
        </p:nvSpPr>
        <p:spPr>
          <a:xfrm>
            <a:off x="298516" y="1494766"/>
            <a:ext cx="6887389" cy="4643751"/>
          </a:xfrm>
        </p:spPr>
        <p:txBody>
          <a:bodyPr/>
          <a:lstStyle>
            <a:lvl1pPr>
              <a:defRPr b="0"/>
            </a:lvl1pPr>
            <a:lvl5pPr>
              <a:buNone/>
              <a:defRPr/>
            </a:lvl5p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Tree>
    <p:extLst>
      <p:ext uri="{BB962C8B-B14F-4D97-AF65-F5344CB8AC3E}">
        <p14:creationId xmlns:p14="http://schemas.microsoft.com/office/powerpoint/2010/main" val="2110019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26" Type="http://schemas.openxmlformats.org/officeDocument/2006/relationships/tags" Target="../tags/tag7.xml"/><Relationship Id="rId3" Type="http://schemas.openxmlformats.org/officeDocument/2006/relationships/slideLayout" Target="../slideLayouts/slideLayout3.xml"/><Relationship Id="rId21"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1.xml"/><Relationship Id="rId29"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4.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vmlDrawing" Target="../drawings/vmlDrawing1.v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3.xml"/><Relationship Id="rId27"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4.svg"/><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0.png"/><Relationship Id="rId5" Type="http://schemas.openxmlformats.org/officeDocument/2006/relationships/theme" Target="../theme/theme3.xml"/><Relationship Id="rId4"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image" Target="../media/image4.svg"/><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image" Target="../media/image10.png"/><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theme" Target="../theme/theme4.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slideLayout" Target="../slideLayouts/slideLayout68.xml"/><Relationship Id="rId18" Type="http://schemas.openxmlformats.org/officeDocument/2006/relationships/image" Target="../media/image10.png"/><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17" Type="http://schemas.openxmlformats.org/officeDocument/2006/relationships/theme" Target="../theme/theme5.xml"/><Relationship Id="rId2" Type="http://schemas.openxmlformats.org/officeDocument/2006/relationships/slideLayout" Target="../slideLayouts/slideLayout57.xml"/><Relationship Id="rId16" Type="http://schemas.openxmlformats.org/officeDocument/2006/relationships/slideLayout" Target="../slideLayouts/slideLayout71.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5" Type="http://schemas.openxmlformats.org/officeDocument/2006/relationships/slideLayout" Target="../slideLayouts/slideLayout70.xml"/><Relationship Id="rId10" Type="http://schemas.openxmlformats.org/officeDocument/2006/relationships/slideLayout" Target="../slideLayouts/slideLayout65.xml"/><Relationship Id="rId19" Type="http://schemas.openxmlformats.org/officeDocument/2006/relationships/image" Target="../media/image4.svg"/><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slideLayout" Target="../slideLayouts/slideLayout6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0"/>
            </p:custDataLst>
          </p:nvPr>
        </p:nvGraphicFramePr>
        <p:xfrm>
          <a:off x="1" y="0"/>
          <a:ext cx="146538" cy="158750"/>
        </p:xfrm>
        <a:graphic>
          <a:graphicData uri="http://schemas.openxmlformats.org/presentationml/2006/ole">
            <mc:AlternateContent xmlns:mc="http://schemas.openxmlformats.org/markup-compatibility/2006">
              <mc:Choice xmlns:v="urn:schemas-microsoft-com:vml" Requires="v">
                <p:oleObj spid="_x0000_s1033" name="think-cell Slide" r:id="rId27" imgW="360" imgH="360" progId="">
                  <p:embed/>
                </p:oleObj>
              </mc:Choice>
              <mc:Fallback>
                <p:oleObj name="think-cell Slide" r:id="rId27" imgW="360" imgH="360" progId="">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 y="0"/>
                        <a:ext cx="146538"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custDataLst>
              <p:tags r:id="rId21"/>
            </p:custDataLst>
          </p:nvPr>
        </p:nvSpPr>
        <p:spPr>
          <a:xfrm>
            <a:off x="1" y="0"/>
            <a:ext cx="9143999" cy="1002135"/>
          </a:xfrm>
          <a:prstGeom prst="rect">
            <a:avLst/>
          </a:prstGeom>
        </p:spPr>
        <p:txBody>
          <a:bodyPr vert="horz" lIns="297529" tIns="33059" rIns="165294" bIns="33059" rtlCol="0" anchor="ctr">
            <a:noAutofit/>
          </a:bodyPr>
          <a:lstStyle/>
          <a:p>
            <a:r>
              <a:rPr lang="fr-FR" noProof="0" dirty="0" smtClean="0"/>
              <a:t>Cliquez pour modifier le style du titre</a:t>
            </a:r>
            <a:endParaRPr lang="en-US" noProof="0" dirty="0"/>
          </a:p>
        </p:txBody>
      </p:sp>
      <p:sp>
        <p:nvSpPr>
          <p:cNvPr id="3" name="Text Placeholder 2"/>
          <p:cNvSpPr>
            <a:spLocks noGrp="1"/>
          </p:cNvSpPr>
          <p:nvPr>
            <p:ph type="body" idx="1"/>
            <p:custDataLst>
              <p:tags r:id="rId22"/>
            </p:custDataLst>
          </p:nvPr>
        </p:nvSpPr>
        <p:spPr>
          <a:xfrm>
            <a:off x="298516" y="1501977"/>
            <a:ext cx="8712115" cy="4636540"/>
          </a:xfrm>
          <a:prstGeom prst="rect">
            <a:avLst/>
          </a:prstGeom>
        </p:spPr>
        <p:txBody>
          <a:bodyPr vert="horz" lIns="108000" tIns="72000" rIns="72000" bIns="72000" rtlCol="0">
            <a:noAutofit/>
          </a:bodyPr>
          <a:lstStyle/>
          <a:p>
            <a:pPr lvl="0"/>
            <a:r>
              <a:rPr lang="en-US" noProof="0" dirty="0" smtClean="0"/>
              <a:t>Click to edit Master text style</a:t>
            </a:r>
          </a:p>
          <a:p>
            <a:pPr lvl="1"/>
            <a:r>
              <a:rPr lang="en-US" noProof="0" dirty="0" smtClean="0"/>
              <a:t>Text style level 2</a:t>
            </a:r>
          </a:p>
          <a:p>
            <a:pPr lvl="2"/>
            <a:r>
              <a:rPr lang="en-US" noProof="0" dirty="0" smtClean="0"/>
              <a:t>Text style level 3</a:t>
            </a:r>
          </a:p>
          <a:p>
            <a:pPr lvl="3"/>
            <a:r>
              <a:rPr lang="en-US" noProof="0" dirty="0" smtClean="0"/>
              <a:t>Text style level 4</a:t>
            </a:r>
          </a:p>
        </p:txBody>
      </p:sp>
      <p:sp>
        <p:nvSpPr>
          <p:cNvPr id="11" name="TextBox 10"/>
          <p:cNvSpPr txBox="1"/>
          <p:nvPr>
            <p:custDataLst>
              <p:tags r:id="rId23"/>
            </p:custDataLst>
          </p:nvPr>
        </p:nvSpPr>
        <p:spPr>
          <a:xfrm>
            <a:off x="8827276" y="6661691"/>
            <a:ext cx="110608" cy="107722"/>
          </a:xfrm>
          <a:prstGeom prst="rect">
            <a:avLst/>
          </a:prstGeom>
          <a:noFill/>
        </p:spPr>
        <p:txBody>
          <a:bodyPr wrap="none" lIns="0" tIns="0" rIns="0" bIns="0" rtlCol="0" anchor="ctr">
            <a:spAutoFit/>
          </a:bodyPr>
          <a:lstStyle/>
          <a:p>
            <a:pPr algn="ctr"/>
            <a:fld id="{6A895693-0027-4F28-9367-92E39A51F51C}" type="slidenum">
              <a:rPr lang="en-US" sz="700" smtClean="0">
                <a:solidFill>
                  <a:schemeClr val="tx2"/>
                </a:solidFill>
              </a:rPr>
              <a:pPr algn="ctr"/>
              <a:t>‹#›</a:t>
            </a:fld>
            <a:endParaRPr lang="en-US" sz="700" dirty="0">
              <a:solidFill>
                <a:schemeClr val="tx2"/>
              </a:solidFill>
            </a:endParaRPr>
          </a:p>
        </p:txBody>
      </p:sp>
      <p:sp>
        <p:nvSpPr>
          <p:cNvPr id="9" name="Freeform 4"/>
          <p:cNvSpPr>
            <a:spLocks/>
          </p:cNvSpPr>
          <p:nvPr>
            <p:custDataLst>
              <p:tags r:id="rId24"/>
            </p:custDataLst>
          </p:nvPr>
        </p:nvSpPr>
        <p:spPr bwMode="auto">
          <a:xfrm>
            <a:off x="2" y="676402"/>
            <a:ext cx="9143999" cy="728122"/>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endParaRPr lang="fr-FR"/>
          </a:p>
        </p:txBody>
      </p:sp>
      <p:sp>
        <p:nvSpPr>
          <p:cNvPr id="12" name="Rectangle 11"/>
          <p:cNvSpPr>
            <a:spLocks noChangeArrowheads="1"/>
          </p:cNvSpPr>
          <p:nvPr>
            <p:custDataLst>
              <p:tags r:id="rId25"/>
            </p:custDataLst>
          </p:nvPr>
        </p:nvSpPr>
        <p:spPr bwMode="auto">
          <a:xfrm>
            <a:off x="6223228" y="6623404"/>
            <a:ext cx="2455979" cy="183503"/>
          </a:xfrm>
          <a:prstGeom prst="rect">
            <a:avLst/>
          </a:prstGeom>
          <a:noFill/>
          <a:ln w="19050">
            <a:noFill/>
            <a:miter lim="800000"/>
            <a:headEnd/>
            <a:tailEnd/>
          </a:ln>
          <a:effectLst/>
        </p:spPr>
        <p:txBody>
          <a:bodyPr wrap="square" lIns="35997" tIns="35997" rIns="35997" bIns="35997" anchor="b" anchorCtr="0">
            <a:noAutofit/>
          </a:bodyPr>
          <a:lstStyle/>
          <a:p>
            <a:pPr marL="0" marR="0" lvl="0" indent="0" algn="r" defTabSz="995445" rtl="0" eaLnBrk="0" fontAlgn="auto" latinLnBrk="0" hangingPunct="0">
              <a:lnSpc>
                <a:spcPct val="90000"/>
              </a:lnSpc>
              <a:spcBef>
                <a:spcPct val="10000"/>
              </a:spcBef>
              <a:spcAft>
                <a:spcPts val="0"/>
              </a:spcAft>
              <a:buClrTx/>
              <a:buSzTx/>
              <a:buFontTx/>
              <a:buNone/>
              <a:tabLst/>
              <a:defRPr/>
            </a:pPr>
            <a:r>
              <a:rPr lang="en-US" altLang="en-US" sz="600" b="0" i="0" noProof="0" dirty="0" smtClean="0">
                <a:solidFill>
                  <a:schemeClr val="tx2"/>
                </a:solidFill>
                <a:latin typeface="+mj-lt"/>
                <a:cs typeface="Helvetica Light"/>
              </a:rPr>
              <a:t>Copyright © Capgemini 2015. All Rights Reserved</a:t>
            </a:r>
          </a:p>
        </p:txBody>
      </p:sp>
      <p:cxnSp>
        <p:nvCxnSpPr>
          <p:cNvPr id="15" name="Straight Connector 5"/>
          <p:cNvCxnSpPr/>
          <p:nvPr>
            <p:custDataLst>
              <p:tags r:id="rId26"/>
            </p:custDataLst>
          </p:nvPr>
        </p:nvCxnSpPr>
        <p:spPr>
          <a:xfrm flipH="1">
            <a:off x="2" y="6362700"/>
            <a:ext cx="9143999" cy="0"/>
          </a:xfrm>
          <a:prstGeom prst="line">
            <a:avLst/>
          </a:prstGeom>
          <a:ln w="9525" cmpd="sng">
            <a:solidFill>
              <a:schemeClr val="accent5"/>
            </a:solidFill>
          </a:ln>
          <a:effectLst/>
        </p:spPr>
        <p:style>
          <a:lnRef idx="2">
            <a:schemeClr val="accent1"/>
          </a:lnRef>
          <a:fillRef idx="0">
            <a:schemeClr val="accent1"/>
          </a:fillRef>
          <a:effectRef idx="1">
            <a:schemeClr val="accent1"/>
          </a:effectRef>
          <a:fontRef idx="minor">
            <a:schemeClr val="tx1"/>
          </a:fontRef>
        </p:style>
      </p:cxnSp>
      <p:pic>
        <p:nvPicPr>
          <p:cNvPr id="14" name="Image 13" descr="Capgemini_logo.jpg"/>
          <p:cNvPicPr>
            <a:picLocks noChangeAspect="1"/>
          </p:cNvPicPr>
          <p:nvPr/>
        </p:nvPicPr>
        <p:blipFill>
          <a:blip r:embed="rId29" cstate="print"/>
          <a:stretch>
            <a:fillRect/>
          </a:stretch>
        </p:blipFill>
        <p:spPr>
          <a:xfrm>
            <a:off x="270463" y="6439028"/>
            <a:ext cx="1438102" cy="344978"/>
          </a:xfrm>
          <a:prstGeom prst="rect">
            <a:avLst/>
          </a:prstGeom>
          <a:noFill/>
          <a:ln>
            <a:noFill/>
          </a:ln>
        </p:spPr>
      </p:pic>
    </p:spTree>
    <p:extLst>
      <p:ext uri="{BB962C8B-B14F-4D97-AF65-F5344CB8AC3E}">
        <p14:creationId xmlns:p14="http://schemas.microsoft.com/office/powerpoint/2010/main" val="3015211242"/>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Lst>
  <p:timing>
    <p:tnLst>
      <p:par>
        <p:cTn id="1" dur="indefinite" restart="never" nodeType="tmRoot"/>
      </p:par>
    </p:tnLst>
  </p:timing>
  <p:hf sldNum="0" hdr="0" dt="0"/>
  <p:txStyles>
    <p:titleStyle>
      <a:lvl1pPr marL="0" indent="0" algn="l" defTabSz="914342" rtl="0" eaLnBrk="1" latinLnBrk="0" hangingPunct="1">
        <a:lnSpc>
          <a:spcPct val="85000"/>
        </a:lnSpc>
        <a:spcBef>
          <a:spcPct val="0"/>
        </a:spcBef>
        <a:buNone/>
        <a:defRPr sz="3200" b="0" kern="1200">
          <a:solidFill>
            <a:schemeClr val="tx1"/>
          </a:solidFill>
          <a:latin typeface="+mj-lt"/>
          <a:ea typeface="+mj-ea"/>
          <a:cs typeface="+mj-cs"/>
        </a:defRPr>
      </a:lvl1pPr>
    </p:titleStyle>
    <p:bodyStyle>
      <a:lvl1pPr marL="166189" indent="-166189" algn="l" defTabSz="914342" rtl="0" eaLnBrk="1" latinLnBrk="0" hangingPunct="1">
        <a:lnSpc>
          <a:spcPct val="90000"/>
        </a:lnSpc>
        <a:spcBef>
          <a:spcPts val="0"/>
        </a:spcBef>
        <a:spcAft>
          <a:spcPts val="600"/>
        </a:spcAft>
        <a:buClr>
          <a:schemeClr val="accent5"/>
        </a:buClr>
        <a:buFont typeface="Wingdings" pitchFamily="2" charset="2"/>
        <a:buChar char="§"/>
        <a:defRPr sz="2200" b="0" kern="1200">
          <a:solidFill>
            <a:schemeClr val="bg2">
              <a:lumMod val="50000"/>
            </a:schemeClr>
          </a:solidFill>
          <a:latin typeface="+mn-lt"/>
          <a:ea typeface="+mn-ea"/>
          <a:cs typeface="+mn-cs"/>
        </a:defRPr>
      </a:lvl1pPr>
      <a:lvl2pPr marL="355600" indent="-180975" algn="l" defTabSz="914342" rtl="0" eaLnBrk="1" latinLnBrk="0" hangingPunct="1">
        <a:lnSpc>
          <a:spcPct val="90000"/>
        </a:lnSpc>
        <a:spcBef>
          <a:spcPts val="0"/>
        </a:spcBef>
        <a:spcAft>
          <a:spcPts val="600"/>
        </a:spcAft>
        <a:buClr>
          <a:schemeClr val="accent3"/>
        </a:buClr>
        <a:buFont typeface="Wingdings" pitchFamily="2" charset="2"/>
        <a:buChar char="§"/>
        <a:defRPr sz="1800" kern="1200">
          <a:solidFill>
            <a:schemeClr val="bg2">
              <a:lumMod val="50000"/>
            </a:schemeClr>
          </a:solidFill>
          <a:latin typeface="+mn-lt"/>
          <a:ea typeface="+mn-ea"/>
          <a:cs typeface="+mn-cs"/>
        </a:defRPr>
      </a:lvl2pPr>
      <a:lvl3pPr marL="536575" indent="-165100" algn="l" defTabSz="914342" rtl="0" eaLnBrk="1" latinLnBrk="0" hangingPunct="1">
        <a:lnSpc>
          <a:spcPct val="90000"/>
        </a:lnSpc>
        <a:spcBef>
          <a:spcPts val="0"/>
        </a:spcBef>
        <a:spcAft>
          <a:spcPts val="600"/>
        </a:spcAft>
        <a:buClr>
          <a:schemeClr val="accent2"/>
        </a:buClr>
        <a:buFont typeface="Arial" pitchFamily="34" charset="0"/>
        <a:buChar char="•"/>
        <a:tabLst/>
        <a:defRPr sz="1600" kern="1200">
          <a:solidFill>
            <a:schemeClr val="bg2">
              <a:lumMod val="50000"/>
            </a:schemeClr>
          </a:solidFill>
          <a:latin typeface="+mn-lt"/>
          <a:ea typeface="+mn-ea"/>
          <a:cs typeface="+mn-cs"/>
        </a:defRPr>
      </a:lvl3pPr>
      <a:lvl4pPr marL="711200" indent="-165100" algn="l" defTabSz="914342" rtl="0" eaLnBrk="1" latinLnBrk="0" hangingPunct="1">
        <a:lnSpc>
          <a:spcPct val="90000"/>
        </a:lnSpc>
        <a:spcBef>
          <a:spcPts val="0"/>
        </a:spcBef>
        <a:spcAft>
          <a:spcPts val="600"/>
        </a:spcAft>
        <a:buClr>
          <a:schemeClr val="bg2"/>
        </a:buClr>
        <a:buFont typeface="Arial" pitchFamily="34" charset="0"/>
        <a:buChar char="–"/>
        <a:tabLst/>
        <a:defRPr sz="1400" kern="1200">
          <a:solidFill>
            <a:schemeClr val="bg2">
              <a:lumMod val="50000"/>
            </a:schemeClr>
          </a:solidFill>
          <a:latin typeface="+mn-lt"/>
          <a:ea typeface="+mn-ea"/>
          <a:cs typeface="+mn-cs"/>
        </a:defRPr>
      </a:lvl4pPr>
      <a:lvl5pPr marL="1609624" indent="-193663" algn="l" defTabSz="914342" rtl="0" eaLnBrk="1" latinLnBrk="0" hangingPunct="1">
        <a:spcBef>
          <a:spcPts val="0"/>
        </a:spcBef>
        <a:buClr>
          <a:srgbClr val="B1B1B1"/>
        </a:buClr>
        <a:buFont typeface="Arial" pitchFamily="34" charset="0"/>
        <a:buChar char="–"/>
        <a:defRPr sz="1700" kern="1200">
          <a:solidFill>
            <a:srgbClr val="494949"/>
          </a:solidFill>
          <a:latin typeface="+mn-lt"/>
          <a:ea typeface="+mn-ea"/>
          <a:cs typeface="+mn-cs"/>
        </a:defRPr>
      </a:lvl5pPr>
      <a:lvl6pPr marL="2514441"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12"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83"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54" indent="-228586" algn="l" defTabSz="9143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342" rtl="0" eaLnBrk="1" latinLnBrk="0" hangingPunct="1">
        <a:defRPr sz="1800" kern="1200">
          <a:solidFill>
            <a:schemeClr val="tx1"/>
          </a:solidFill>
          <a:latin typeface="+mn-lt"/>
          <a:ea typeface="+mn-ea"/>
          <a:cs typeface="+mn-cs"/>
        </a:defRPr>
      </a:lvl1pPr>
      <a:lvl2pPr marL="457171" algn="l" defTabSz="914342" rtl="0" eaLnBrk="1" latinLnBrk="0" hangingPunct="1">
        <a:defRPr sz="1800" kern="1200">
          <a:solidFill>
            <a:schemeClr val="tx1"/>
          </a:solidFill>
          <a:latin typeface="+mn-lt"/>
          <a:ea typeface="+mn-ea"/>
          <a:cs typeface="+mn-cs"/>
        </a:defRPr>
      </a:lvl2pPr>
      <a:lvl3pPr marL="914342" algn="l" defTabSz="914342" rtl="0" eaLnBrk="1" latinLnBrk="0" hangingPunct="1">
        <a:defRPr sz="1800" kern="1200">
          <a:solidFill>
            <a:schemeClr val="tx1"/>
          </a:solidFill>
          <a:latin typeface="+mn-lt"/>
          <a:ea typeface="+mn-ea"/>
          <a:cs typeface="+mn-cs"/>
        </a:defRPr>
      </a:lvl3pPr>
      <a:lvl4pPr marL="1371513" algn="l" defTabSz="914342" rtl="0" eaLnBrk="1" latinLnBrk="0" hangingPunct="1">
        <a:defRPr sz="1800" kern="1200">
          <a:solidFill>
            <a:schemeClr val="tx1"/>
          </a:solidFill>
          <a:latin typeface="+mn-lt"/>
          <a:ea typeface="+mn-ea"/>
          <a:cs typeface="+mn-cs"/>
        </a:defRPr>
      </a:lvl4pPr>
      <a:lvl5pPr marL="1828684" algn="l" defTabSz="914342" rtl="0" eaLnBrk="1" latinLnBrk="0" hangingPunct="1">
        <a:defRPr sz="1800" kern="1200">
          <a:solidFill>
            <a:schemeClr val="tx1"/>
          </a:solidFill>
          <a:latin typeface="+mn-lt"/>
          <a:ea typeface="+mn-ea"/>
          <a:cs typeface="+mn-cs"/>
        </a:defRPr>
      </a:lvl5pPr>
      <a:lvl6pPr marL="2285855" algn="l" defTabSz="914342" rtl="0" eaLnBrk="1" latinLnBrk="0" hangingPunct="1">
        <a:defRPr sz="1800" kern="1200">
          <a:solidFill>
            <a:schemeClr val="tx1"/>
          </a:solidFill>
          <a:latin typeface="+mn-lt"/>
          <a:ea typeface="+mn-ea"/>
          <a:cs typeface="+mn-cs"/>
        </a:defRPr>
      </a:lvl6pPr>
      <a:lvl7pPr marL="2743026" algn="l" defTabSz="914342" rtl="0" eaLnBrk="1" latinLnBrk="0" hangingPunct="1">
        <a:defRPr sz="1800" kern="1200">
          <a:solidFill>
            <a:schemeClr val="tx1"/>
          </a:solidFill>
          <a:latin typeface="+mn-lt"/>
          <a:ea typeface="+mn-ea"/>
          <a:cs typeface="+mn-cs"/>
        </a:defRPr>
      </a:lvl7pPr>
      <a:lvl8pPr marL="3200198" algn="l" defTabSz="914342" rtl="0" eaLnBrk="1" latinLnBrk="0" hangingPunct="1">
        <a:defRPr sz="1800" kern="1200">
          <a:solidFill>
            <a:schemeClr val="tx1"/>
          </a:solidFill>
          <a:latin typeface="+mn-lt"/>
          <a:ea typeface="+mn-ea"/>
          <a:cs typeface="+mn-cs"/>
        </a:defRPr>
      </a:lvl8pPr>
      <a:lvl9pPr marL="3657369" algn="l" defTabSz="91434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 xmlns:a16="http://schemas.microsoft.com/office/drawing/2014/main"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a:t>Modifiez le style du titre</a:t>
            </a:r>
            <a:endParaRPr lang="pt-PT" dirty="0"/>
          </a:p>
        </p:txBody>
      </p:sp>
      <p:sp>
        <p:nvSpPr>
          <p:cNvPr id="5" name="Text Placeholder 4">
            <a:extLst>
              <a:ext uri="{FF2B5EF4-FFF2-40B4-BE49-F238E27FC236}">
                <a16:creationId xmlns="" xmlns:a16="http://schemas.microsoft.com/office/drawing/2014/main"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spTree>
    <p:extLst>
      <p:ext uri="{BB962C8B-B14F-4D97-AF65-F5344CB8AC3E}">
        <p14:creationId xmlns:p14="http://schemas.microsoft.com/office/powerpoint/2010/main" val="337862538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sldNum="0" hdr="0" dt="0"/>
  <p:txStyles>
    <p:titleStyle>
      <a:lvl1pPr algn="l" defTabSz="914400" rtl="0" eaLnBrk="1" latinLnBrk="0" hangingPunct="1">
        <a:lnSpc>
          <a:spcPts val="3000"/>
        </a:lnSpc>
        <a:spcBef>
          <a:spcPct val="0"/>
        </a:spcBef>
        <a:buNone/>
        <a:defRPr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4065" userDrawn="1">
          <p15:clr>
            <a:srgbClr val="F26B43"/>
          </p15:clr>
        </p15:guide>
        <p15:guide id="2" pos="257" userDrawn="1">
          <p15:clr>
            <a:srgbClr val="F26B43"/>
          </p15:clr>
        </p15:guide>
        <p15:guide id="3" pos="7423" userDrawn="1">
          <p15:clr>
            <a:srgbClr val="F26B43"/>
          </p15:clr>
        </p15:guide>
        <p15:guide id="4" orient="horz" pos="25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Placeholder 1">
            <a:extLst>
              <a:ext uri="{FF2B5EF4-FFF2-40B4-BE49-F238E27FC236}">
                <a16:creationId xmlns="" xmlns:a16="http://schemas.microsoft.com/office/drawing/2014/main" id="{366C6B93-5A4F-43B7-84C4-C42EC870AB53}"/>
              </a:ext>
            </a:extLst>
          </p:cNvPr>
          <p:cNvSpPr>
            <a:spLocks noGrp="1"/>
          </p:cNvSpPr>
          <p:nvPr>
            <p:ph type="title"/>
          </p:nvPr>
        </p:nvSpPr>
        <p:spPr>
          <a:xfrm>
            <a:off x="309802" y="418452"/>
            <a:ext cx="8312649" cy="859536"/>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9" name="Text Placeholder 2">
            <a:extLst>
              <a:ext uri="{FF2B5EF4-FFF2-40B4-BE49-F238E27FC236}">
                <a16:creationId xmlns="" xmlns:a16="http://schemas.microsoft.com/office/drawing/2014/main" id="{AF310831-D03E-404B-934F-73B268225B7E}"/>
              </a:ext>
            </a:extLst>
          </p:cNvPr>
          <p:cNvSpPr>
            <a:spLocks noGrp="1"/>
          </p:cNvSpPr>
          <p:nvPr>
            <p:ph type="body" idx="1"/>
          </p:nvPr>
        </p:nvSpPr>
        <p:spPr>
          <a:xfrm>
            <a:off x="309802" y="1412878"/>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 xmlns:a16="http://schemas.microsoft.com/office/drawing/2014/main" id="{25EEA1D4-3AF7-42D7-AE97-AE404AECFAEB}"/>
              </a:ext>
            </a:extLst>
          </p:cNvPr>
          <p:cNvPicPr>
            <a:picLocks noChangeAspect="1"/>
          </p:cNvPicPr>
          <p:nvPr/>
        </p:nvPicPr>
        <p:blipFill rotWithShape="1">
          <a:blip r:embed="rId6">
            <a:extLst>
              <a:ext uri="{96DAC541-7B7A-43D3-8B79-37D633B846F1}">
                <asvg:svgBlip xmlns="" xmlns:asvg="http://schemas.microsoft.com/office/drawing/2016/SVG/main" r:embed="rId7"/>
              </a:ext>
            </a:extLst>
          </a:blip>
          <a:srcRect l="81836" t="-4713" b="16530"/>
          <a:stretch/>
        </p:blipFill>
        <p:spPr>
          <a:xfrm>
            <a:off x="8660846" y="188640"/>
            <a:ext cx="318267" cy="459624"/>
          </a:xfrm>
          <a:prstGeom prst="rect">
            <a:avLst/>
          </a:prstGeom>
        </p:spPr>
      </p:pic>
    </p:spTree>
    <p:extLst>
      <p:ext uri="{BB962C8B-B14F-4D97-AF65-F5344CB8AC3E}">
        <p14:creationId xmlns:p14="http://schemas.microsoft.com/office/powerpoint/2010/main" val="3731682138"/>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8600"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55" userDrawn="1">
          <p15:clr>
            <a:srgbClr val="F26B43"/>
          </p15:clr>
        </p15:guide>
        <p15:guide id="3" pos="7423" userDrawn="1">
          <p15:clr>
            <a:srgbClr val="F26B43"/>
          </p15:clr>
        </p15:guide>
        <p15:guide id="4" pos="257" userDrawn="1">
          <p15:clr>
            <a:srgbClr val="F26B43"/>
          </p15:clr>
        </p15:guide>
        <p15:guide id="5" orient="horz" pos="4065" userDrawn="1">
          <p15:clr>
            <a:srgbClr val="F26B43"/>
          </p15:clr>
        </p15:guide>
        <p15:guide id="6" orient="horz" pos="799" userDrawn="1">
          <p15:clr>
            <a:srgbClr val="F26B43"/>
          </p15:clr>
        </p15:guide>
        <p15:guide id="7" orient="horz" pos="89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pic>
        <p:nvPicPr>
          <p:cNvPr id="9" name="Graphic 4">
            <a:extLst>
              <a:ext uri="{FF2B5EF4-FFF2-40B4-BE49-F238E27FC236}">
                <a16:creationId xmlns="" xmlns:a16="http://schemas.microsoft.com/office/drawing/2014/main" id="{25EEA1D4-3AF7-42D7-AE97-AE404AECFAEB}"/>
              </a:ext>
            </a:extLst>
          </p:cNvPr>
          <p:cNvPicPr>
            <a:picLocks noChangeAspect="1"/>
          </p:cNvPicPr>
          <p:nvPr/>
        </p:nvPicPr>
        <p:blipFill rotWithShape="1">
          <a:blip r:embed="rId24">
            <a:extLst>
              <a:ext uri="{96DAC541-7B7A-43D3-8B79-37D633B846F1}">
                <asvg:svgBlip xmlns="" xmlns:asvg="http://schemas.microsoft.com/office/drawing/2016/SVG/main" r:embed="rId25"/>
              </a:ext>
            </a:extLst>
          </a:blip>
          <a:srcRect l="81836" t="-4713" b="16530"/>
          <a:stretch/>
        </p:blipFill>
        <p:spPr>
          <a:xfrm>
            <a:off x="8660846" y="188640"/>
            <a:ext cx="318267" cy="459624"/>
          </a:xfrm>
          <a:prstGeom prst="rect">
            <a:avLst/>
          </a:prstGeom>
        </p:spPr>
      </p:pic>
      <p:sp>
        <p:nvSpPr>
          <p:cNvPr id="13" name="Text Placeholder 2">
            <a:extLst>
              <a:ext uri="{FF2B5EF4-FFF2-40B4-BE49-F238E27FC236}">
                <a16:creationId xmlns="" xmlns:a16="http://schemas.microsoft.com/office/drawing/2014/main"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3"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6" name="Rectangle 5"/>
          <p:cNvSpPr/>
          <p:nvPr/>
        </p:nvSpPr>
        <p:spPr>
          <a:xfrm>
            <a:off x="9818905"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7" name="Rectangle 6"/>
          <p:cNvSpPr/>
          <p:nvPr/>
        </p:nvSpPr>
        <p:spPr>
          <a:xfrm>
            <a:off x="10265208"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8" name="Rectangle 7"/>
          <p:cNvSpPr/>
          <p:nvPr/>
        </p:nvSpPr>
        <p:spPr>
          <a:xfrm>
            <a:off x="10711510"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3"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3" y="2468612"/>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5" y="2468612"/>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4" name="Rectangle 13"/>
          <p:cNvSpPr/>
          <p:nvPr/>
        </p:nvSpPr>
        <p:spPr>
          <a:xfrm>
            <a:off x="10265208" y="2468612"/>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5" name="Rectangle 14"/>
          <p:cNvSpPr/>
          <p:nvPr/>
        </p:nvSpPr>
        <p:spPr>
          <a:xfrm>
            <a:off x="10711510" y="2468612"/>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6" name="Rectangle 15"/>
          <p:cNvSpPr/>
          <p:nvPr/>
        </p:nvSpPr>
        <p:spPr>
          <a:xfrm>
            <a:off x="11157813" y="2468612"/>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17" name="Rectangle 16"/>
          <p:cNvSpPr/>
          <p:nvPr/>
        </p:nvSpPr>
        <p:spPr>
          <a:xfrm>
            <a:off x="10265208" y="3089935"/>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18" name="Rectangle 17"/>
          <p:cNvSpPr/>
          <p:nvPr/>
        </p:nvSpPr>
        <p:spPr>
          <a:xfrm>
            <a:off x="11157813" y="3089935"/>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19" name="Rectangle 18"/>
          <p:cNvSpPr/>
          <p:nvPr/>
        </p:nvSpPr>
        <p:spPr>
          <a:xfrm>
            <a:off x="11157813" y="4948922"/>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0" name="Rectangle 19"/>
          <p:cNvSpPr/>
          <p:nvPr/>
        </p:nvSpPr>
        <p:spPr>
          <a:xfrm>
            <a:off x="11157813" y="4330090"/>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1" name="Rectangle 20"/>
          <p:cNvSpPr/>
          <p:nvPr/>
        </p:nvSpPr>
        <p:spPr>
          <a:xfrm>
            <a:off x="11157813"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2" name="Rectangle 21"/>
          <p:cNvSpPr/>
          <p:nvPr/>
        </p:nvSpPr>
        <p:spPr>
          <a:xfrm>
            <a:off x="10711510" y="3089935"/>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3" name="Rectangle 22"/>
          <p:cNvSpPr/>
          <p:nvPr/>
        </p:nvSpPr>
        <p:spPr>
          <a:xfrm>
            <a:off x="10711510"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4" name="Rectangle 23"/>
          <p:cNvSpPr/>
          <p:nvPr/>
        </p:nvSpPr>
        <p:spPr>
          <a:xfrm>
            <a:off x="10711510" y="4330090"/>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5" name="Rectangle 24"/>
          <p:cNvSpPr/>
          <p:nvPr/>
        </p:nvSpPr>
        <p:spPr>
          <a:xfrm>
            <a:off x="9372603"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6" name="Rectangle 25"/>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27" name="Rectangle 26"/>
          <p:cNvSpPr/>
          <p:nvPr/>
        </p:nvSpPr>
        <p:spPr>
          <a:xfrm>
            <a:off x="10265208"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28" name="Rectangle 27"/>
          <p:cNvSpPr/>
          <p:nvPr/>
        </p:nvSpPr>
        <p:spPr>
          <a:xfrm>
            <a:off x="10265208"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1762778664"/>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Lst>
  <p:txStyles>
    <p:titleStyle>
      <a:lvl1pPr algn="l" defTabSz="914400" rtl="0" eaLnBrk="1" latinLnBrk="0" hangingPunct="1">
        <a:lnSpc>
          <a:spcPct val="90000"/>
        </a:lnSpc>
        <a:spcBef>
          <a:spcPct val="0"/>
        </a:spcBef>
        <a:buNone/>
        <a:defRPr lang="pt-PT" sz="26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3363" indent="-228600" algn="l" defTabSz="914400" rtl="0" eaLnBrk="1" latinLnBrk="0" hangingPunct="1">
        <a:lnSpc>
          <a:spcPts val="20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57200" indent="-223838"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90563" indent="-233363" algn="l" defTabSz="9144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55" userDrawn="1">
          <p15:clr>
            <a:srgbClr val="F26B43"/>
          </p15:clr>
        </p15:guide>
        <p15:guide id="2" pos="7423" userDrawn="1">
          <p15:clr>
            <a:srgbClr val="F26B43"/>
          </p15:clr>
        </p15:guide>
        <p15:guide id="3" pos="257"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4">
            <a:extLst>
              <a:ext uri="{FF2B5EF4-FFF2-40B4-BE49-F238E27FC236}">
                <a16:creationId xmlns="" xmlns:a16="http://schemas.microsoft.com/office/drawing/2014/main" id="{25EEA1D4-3AF7-42D7-AE97-AE404AECFAEB}"/>
              </a:ext>
            </a:extLst>
          </p:cNvPr>
          <p:cNvPicPr>
            <a:picLocks noChangeAspect="1"/>
          </p:cNvPicPr>
          <p:nvPr/>
        </p:nvPicPr>
        <p:blipFill rotWithShape="1">
          <a:blip r:embed="rId18">
            <a:extLst>
              <a:ext uri="{96DAC541-7B7A-43D3-8B79-37D633B846F1}">
                <asvg:svgBlip xmlns="" xmlns:asvg="http://schemas.microsoft.com/office/drawing/2016/SVG/main" r:embed="rId19"/>
              </a:ext>
            </a:extLst>
          </a:blip>
          <a:srcRect l="81836" t="-4713" b="16530"/>
          <a:stretch/>
        </p:blipFill>
        <p:spPr>
          <a:xfrm>
            <a:off x="8660846" y="188640"/>
            <a:ext cx="318267" cy="459624"/>
          </a:xfrm>
          <a:prstGeom prst="rect">
            <a:avLst/>
          </a:prstGeom>
        </p:spPr>
      </p:pic>
      <p:sp>
        <p:nvSpPr>
          <p:cNvPr id="14" name="Title Placeholder 1">
            <a:extLst>
              <a:ext uri="{FF2B5EF4-FFF2-40B4-BE49-F238E27FC236}">
                <a16:creationId xmlns="" xmlns:a16="http://schemas.microsoft.com/office/drawing/2014/main" id="{F2EB016D-CF9A-4584-982E-40465F70132F}"/>
              </a:ext>
            </a:extLst>
          </p:cNvPr>
          <p:cNvSpPr>
            <a:spLocks noGrp="1"/>
          </p:cNvSpPr>
          <p:nvPr>
            <p:ph type="title"/>
          </p:nvPr>
        </p:nvSpPr>
        <p:spPr>
          <a:xfrm>
            <a:off x="305993" y="404815"/>
            <a:ext cx="8262453" cy="863601"/>
          </a:xfrm>
          <a:prstGeom prst="rect">
            <a:avLst/>
          </a:prstGeom>
        </p:spPr>
        <p:txBody>
          <a:bodyPr vert="horz" lIns="0" tIns="0" rIns="0" bIns="0" rtlCol="0" anchor="t">
            <a:normAutofit/>
          </a:bodyPr>
          <a:lstStyle/>
          <a:p>
            <a:pPr lvl="0">
              <a:lnSpc>
                <a:spcPts val="3000"/>
              </a:lnSpc>
            </a:pPr>
            <a:r>
              <a:rPr lang="en-US" smtClean="0"/>
              <a:t>Click to edit Master title style</a:t>
            </a:r>
            <a:endParaRPr lang="pt-PT" dirty="0"/>
          </a:p>
        </p:txBody>
      </p:sp>
      <p:sp>
        <p:nvSpPr>
          <p:cNvPr id="15" name="Text Placeholder 2">
            <a:extLst>
              <a:ext uri="{FF2B5EF4-FFF2-40B4-BE49-F238E27FC236}">
                <a16:creationId xmlns="" xmlns:a16="http://schemas.microsoft.com/office/drawing/2014/main" id="{AF310831-D03E-404B-934F-73B268225B7E}"/>
              </a:ext>
            </a:extLst>
          </p:cNvPr>
          <p:cNvSpPr>
            <a:spLocks noGrp="1"/>
          </p:cNvSpPr>
          <p:nvPr>
            <p:ph type="body" idx="1"/>
          </p:nvPr>
        </p:nvSpPr>
        <p:spPr>
          <a:xfrm>
            <a:off x="309803" y="1412879"/>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4"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Capgemini Blue</a:t>
            </a:r>
          </a:p>
          <a:p>
            <a:pPr marL="171450"/>
            <a:r>
              <a:rPr lang="en-US" sz="600" dirty="0"/>
              <a:t>R 0</a:t>
            </a:r>
          </a:p>
          <a:p>
            <a:pPr marL="171450"/>
            <a:r>
              <a:rPr lang="en-US" sz="600" dirty="0"/>
              <a:t>G 112</a:t>
            </a:r>
          </a:p>
          <a:p>
            <a:pPr marL="171450"/>
            <a:r>
              <a:rPr lang="en-US" sz="600" dirty="0"/>
              <a:t>B 173</a:t>
            </a:r>
          </a:p>
        </p:txBody>
      </p:sp>
      <p:sp>
        <p:nvSpPr>
          <p:cNvPr id="7" name="Rectangle 6"/>
          <p:cNvSpPr/>
          <p:nvPr/>
        </p:nvSpPr>
        <p:spPr>
          <a:xfrm>
            <a:off x="9818906"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Vibrant</a:t>
            </a:r>
            <a:br>
              <a:rPr lang="en-US" sz="600" b="1" dirty="0"/>
            </a:br>
            <a:r>
              <a:rPr lang="en-US" sz="600" b="1" dirty="0"/>
              <a:t>Blue</a:t>
            </a:r>
          </a:p>
          <a:p>
            <a:pPr marL="171450"/>
            <a:r>
              <a:rPr lang="en-US" sz="600" dirty="0"/>
              <a:t>R 18</a:t>
            </a:r>
          </a:p>
          <a:p>
            <a:pPr marL="171450"/>
            <a:r>
              <a:rPr lang="en-US" sz="600" dirty="0"/>
              <a:t>G 171</a:t>
            </a:r>
          </a:p>
          <a:p>
            <a:pPr marL="171450"/>
            <a:r>
              <a:rPr lang="en-US" sz="600" dirty="0"/>
              <a:t>B 219</a:t>
            </a:r>
          </a:p>
        </p:txBody>
      </p:sp>
      <p:sp>
        <p:nvSpPr>
          <p:cNvPr id="8" name="Rectangle 7"/>
          <p:cNvSpPr/>
          <p:nvPr/>
        </p:nvSpPr>
        <p:spPr>
          <a:xfrm>
            <a:off x="10265209"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Deep</a:t>
            </a:r>
            <a:br>
              <a:rPr lang="en-US" sz="600" b="1" dirty="0"/>
            </a:br>
            <a:r>
              <a:rPr lang="en-US" sz="600" b="1" dirty="0"/>
              <a:t>Purple</a:t>
            </a:r>
          </a:p>
          <a:p>
            <a:pPr marL="171450"/>
            <a:r>
              <a:rPr lang="en-US" sz="600" dirty="0"/>
              <a:t>R 43</a:t>
            </a:r>
          </a:p>
          <a:p>
            <a:pPr marL="171450"/>
            <a:r>
              <a:rPr lang="en-US" sz="600" dirty="0"/>
              <a:t>G 10</a:t>
            </a:r>
          </a:p>
          <a:p>
            <a:pPr marL="171450"/>
            <a:r>
              <a:rPr lang="en-US" sz="600" dirty="0"/>
              <a:t>B 61</a:t>
            </a:r>
          </a:p>
        </p:txBody>
      </p:sp>
      <p:sp>
        <p:nvSpPr>
          <p:cNvPr id="9" name="Rectangle 8"/>
          <p:cNvSpPr/>
          <p:nvPr/>
        </p:nvSpPr>
        <p:spPr>
          <a:xfrm>
            <a:off x="10711511"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Tech</a:t>
            </a:r>
            <a:br>
              <a:rPr lang="en-US" sz="600" b="1" dirty="0"/>
            </a:br>
            <a:r>
              <a:rPr lang="en-US" sz="600" b="1" dirty="0"/>
              <a:t>Red</a:t>
            </a:r>
          </a:p>
          <a:p>
            <a:pPr marL="171450"/>
            <a:r>
              <a:rPr lang="en-US" sz="600" dirty="0"/>
              <a:t>R 255</a:t>
            </a:r>
          </a:p>
          <a:p>
            <a:pPr marL="171450"/>
            <a:r>
              <a:rPr lang="en-US" sz="600" dirty="0"/>
              <a:t>G 48</a:t>
            </a:r>
          </a:p>
          <a:p>
            <a:pPr marL="171450"/>
            <a:r>
              <a:rPr lang="en-US" sz="600" dirty="0"/>
              <a:t>B 76</a:t>
            </a:r>
          </a:p>
        </p:txBody>
      </p:sp>
      <p:sp>
        <p:nvSpPr>
          <p:cNvPr id="10" name="Rectangle 9"/>
          <p:cNvSpPr/>
          <p:nvPr/>
        </p:nvSpPr>
        <p:spPr>
          <a:xfrm>
            <a:off x="11157814"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Zest</a:t>
            </a:r>
            <a:br>
              <a:rPr lang="en-US" sz="600" b="1" dirty="0"/>
            </a:br>
            <a:r>
              <a:rPr lang="en-US" sz="600" b="1" dirty="0"/>
              <a:t>Green</a:t>
            </a:r>
          </a:p>
          <a:p>
            <a:pPr marL="171450"/>
            <a:r>
              <a:rPr lang="en-US" sz="600" dirty="0"/>
              <a:t>R 149</a:t>
            </a:r>
          </a:p>
          <a:p>
            <a:pPr marL="171450"/>
            <a:r>
              <a:rPr lang="en-US" sz="600" dirty="0"/>
              <a:t>G 230</a:t>
            </a:r>
          </a:p>
          <a:p>
            <a:pPr marL="171450"/>
            <a:r>
              <a:rPr lang="en-US" sz="600" dirty="0"/>
              <a:t>B 22</a:t>
            </a:r>
          </a:p>
        </p:txBody>
      </p:sp>
      <p:sp>
        <p:nvSpPr>
          <p:cNvPr id="11" name="Rectangle 10"/>
          <p:cNvSpPr/>
          <p:nvPr/>
        </p:nvSpPr>
        <p:spPr>
          <a:xfrm>
            <a:off x="9372604" y="2468614"/>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Capgemini Blue</a:t>
            </a:r>
            <a:r>
              <a:rPr lang="en-US" sz="600" dirty="0"/>
              <a:t> (-50%)</a:t>
            </a:r>
          </a:p>
          <a:p>
            <a:pPr marL="171450"/>
            <a:r>
              <a:rPr lang="en-US" sz="600" dirty="0"/>
              <a:t>R 128</a:t>
            </a:r>
          </a:p>
          <a:p>
            <a:pPr marL="171450"/>
            <a:r>
              <a:rPr lang="en-US" sz="600" dirty="0"/>
              <a:t>G 184</a:t>
            </a:r>
          </a:p>
          <a:p>
            <a:pPr marL="171450"/>
            <a:r>
              <a:rPr lang="en-US" sz="600" dirty="0"/>
              <a:t>B 214</a:t>
            </a:r>
          </a:p>
        </p:txBody>
      </p:sp>
      <p:sp>
        <p:nvSpPr>
          <p:cNvPr id="12" name="Rectangle 11"/>
          <p:cNvSpPr/>
          <p:nvPr/>
        </p:nvSpPr>
        <p:spPr>
          <a:xfrm>
            <a:off x="9818906" y="2468614"/>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spcAft>
                <a:spcPts val="400"/>
              </a:spcAft>
            </a:pPr>
            <a:r>
              <a:rPr lang="en-US" sz="600" b="1" dirty="0"/>
              <a:t>Vibrant</a:t>
            </a:r>
            <a:br>
              <a:rPr lang="en-US" sz="600" b="1" dirty="0"/>
            </a:br>
            <a:r>
              <a:rPr lang="en-US" sz="600" b="1" dirty="0"/>
              <a:t>Blue</a:t>
            </a:r>
            <a:r>
              <a:rPr lang="en-US" sz="600" dirty="0"/>
              <a:t> (-50%)</a:t>
            </a:r>
          </a:p>
          <a:p>
            <a:pPr marL="171450"/>
            <a:r>
              <a:rPr lang="en-US" sz="600" dirty="0"/>
              <a:t>R 136</a:t>
            </a:r>
          </a:p>
          <a:p>
            <a:pPr marL="171450"/>
            <a:r>
              <a:rPr lang="en-US" sz="600" dirty="0"/>
              <a:t>G 213</a:t>
            </a:r>
          </a:p>
          <a:p>
            <a:pPr marL="171450"/>
            <a:r>
              <a:rPr lang="en-US" sz="600" dirty="0"/>
              <a:t>B 237</a:t>
            </a:r>
          </a:p>
        </p:txBody>
      </p:sp>
      <p:sp>
        <p:nvSpPr>
          <p:cNvPr id="17" name="Rectangle 16"/>
          <p:cNvSpPr/>
          <p:nvPr/>
        </p:nvSpPr>
        <p:spPr>
          <a:xfrm>
            <a:off x="10265209" y="2468614"/>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Purple</a:t>
            </a:r>
          </a:p>
          <a:p>
            <a:pPr marL="171450"/>
            <a:r>
              <a:rPr lang="en-US" sz="600" dirty="0"/>
              <a:t>R 109</a:t>
            </a:r>
          </a:p>
          <a:p>
            <a:pPr marL="171450"/>
            <a:r>
              <a:rPr lang="en-US" sz="600" dirty="0"/>
              <a:t>G 100</a:t>
            </a:r>
          </a:p>
          <a:p>
            <a:pPr marL="171450"/>
            <a:r>
              <a:rPr lang="en-US" sz="600" dirty="0"/>
              <a:t>B 204</a:t>
            </a:r>
          </a:p>
        </p:txBody>
      </p:sp>
      <p:sp>
        <p:nvSpPr>
          <p:cNvPr id="18" name="Rectangle 17"/>
          <p:cNvSpPr/>
          <p:nvPr/>
        </p:nvSpPr>
        <p:spPr>
          <a:xfrm>
            <a:off x="10711511" y="2468614"/>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Orange</a:t>
            </a:r>
          </a:p>
          <a:p>
            <a:pPr marL="171450"/>
            <a:r>
              <a:rPr lang="en-US" sz="600" dirty="0"/>
              <a:t>R 255</a:t>
            </a:r>
          </a:p>
          <a:p>
            <a:pPr marL="171450"/>
            <a:r>
              <a:rPr lang="en-US" sz="600" dirty="0"/>
              <a:t>G 99</a:t>
            </a:r>
          </a:p>
          <a:p>
            <a:pPr marL="171450"/>
            <a:r>
              <a:rPr lang="en-US" sz="600" dirty="0"/>
              <a:t>B 39</a:t>
            </a:r>
          </a:p>
        </p:txBody>
      </p:sp>
      <p:sp>
        <p:nvSpPr>
          <p:cNvPr id="19" name="Rectangle 18"/>
          <p:cNvSpPr/>
          <p:nvPr/>
        </p:nvSpPr>
        <p:spPr>
          <a:xfrm>
            <a:off x="11157814" y="2468614"/>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Green</a:t>
            </a:r>
          </a:p>
          <a:p>
            <a:pPr marL="171450"/>
            <a:r>
              <a:rPr lang="en-US" sz="600" dirty="0"/>
              <a:t>R 200</a:t>
            </a:r>
          </a:p>
          <a:p>
            <a:pPr marL="171450"/>
            <a:r>
              <a:rPr lang="en-US" sz="600" dirty="0"/>
              <a:t>G 255</a:t>
            </a:r>
          </a:p>
          <a:p>
            <a:pPr marL="171450"/>
            <a:r>
              <a:rPr lang="en-US" sz="600" dirty="0"/>
              <a:t>B 22</a:t>
            </a:r>
          </a:p>
        </p:txBody>
      </p:sp>
      <p:sp>
        <p:nvSpPr>
          <p:cNvPr id="20" name="Rectangle 19"/>
          <p:cNvSpPr/>
          <p:nvPr/>
        </p:nvSpPr>
        <p:spPr>
          <a:xfrm>
            <a:off x="10265209" y="3089937"/>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Purple</a:t>
            </a:r>
          </a:p>
          <a:p>
            <a:pPr marL="171450"/>
            <a:r>
              <a:rPr lang="en-US" sz="600" dirty="0"/>
              <a:t>R 126</a:t>
            </a:r>
          </a:p>
          <a:p>
            <a:pPr marL="171450"/>
            <a:r>
              <a:rPr lang="en-US" sz="600" dirty="0"/>
              <a:t>G 57</a:t>
            </a:r>
          </a:p>
          <a:p>
            <a:pPr marL="171450"/>
            <a:r>
              <a:rPr lang="en-US" sz="600" dirty="0"/>
              <a:t>B 186</a:t>
            </a:r>
          </a:p>
        </p:txBody>
      </p:sp>
      <p:sp>
        <p:nvSpPr>
          <p:cNvPr id="21" name="Rectangle 20"/>
          <p:cNvSpPr/>
          <p:nvPr/>
        </p:nvSpPr>
        <p:spPr>
          <a:xfrm>
            <a:off x="11157814" y="3089937"/>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Green</a:t>
            </a:r>
          </a:p>
          <a:p>
            <a:pPr marL="171450"/>
            <a:r>
              <a:rPr lang="en-US" sz="600" dirty="0"/>
              <a:t>R 0</a:t>
            </a:r>
          </a:p>
          <a:p>
            <a:pPr marL="171450"/>
            <a:r>
              <a:rPr lang="en-US" sz="600" dirty="0"/>
              <a:t>G 195</a:t>
            </a:r>
          </a:p>
          <a:p>
            <a:pPr marL="171450"/>
            <a:r>
              <a:rPr lang="en-US" sz="600" dirty="0"/>
              <a:t>B 123</a:t>
            </a:r>
          </a:p>
        </p:txBody>
      </p:sp>
      <p:sp>
        <p:nvSpPr>
          <p:cNvPr id="22" name="Rectangle 21"/>
          <p:cNvSpPr/>
          <p:nvPr/>
        </p:nvSpPr>
        <p:spPr>
          <a:xfrm>
            <a:off x="11157814" y="4948924"/>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Green</a:t>
            </a:r>
          </a:p>
          <a:p>
            <a:pPr marL="171450"/>
            <a:r>
              <a:rPr lang="en-US" sz="600" dirty="0"/>
              <a:t>R 21</a:t>
            </a:r>
          </a:p>
          <a:p>
            <a:pPr marL="171450"/>
            <a:r>
              <a:rPr lang="en-US" sz="600" dirty="0"/>
              <a:t>G 99</a:t>
            </a:r>
          </a:p>
          <a:p>
            <a:pPr marL="171450"/>
            <a:r>
              <a:rPr lang="en-US" sz="600" dirty="0"/>
              <a:t>B 107</a:t>
            </a:r>
          </a:p>
        </p:txBody>
      </p:sp>
      <p:sp>
        <p:nvSpPr>
          <p:cNvPr id="23" name="Rectangle 22"/>
          <p:cNvSpPr/>
          <p:nvPr/>
        </p:nvSpPr>
        <p:spPr>
          <a:xfrm>
            <a:off x="11157814" y="4330092"/>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Aqua</a:t>
            </a:r>
          </a:p>
          <a:p>
            <a:pPr marL="171450"/>
            <a:r>
              <a:rPr lang="en-US" sz="600" dirty="0"/>
              <a:t>R 15</a:t>
            </a:r>
          </a:p>
          <a:p>
            <a:pPr marL="171450"/>
            <a:r>
              <a:rPr lang="en-US" sz="600" dirty="0"/>
              <a:t>G 153</a:t>
            </a:r>
          </a:p>
          <a:p>
            <a:pPr marL="171450"/>
            <a:r>
              <a:rPr lang="en-US" sz="600" dirty="0"/>
              <a:t>B 156</a:t>
            </a:r>
          </a:p>
        </p:txBody>
      </p:sp>
      <p:sp>
        <p:nvSpPr>
          <p:cNvPr id="24" name="Rectangle 23"/>
          <p:cNvSpPr/>
          <p:nvPr/>
        </p:nvSpPr>
        <p:spPr>
          <a:xfrm>
            <a:off x="11157814" y="3711255"/>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Bright</a:t>
            </a:r>
            <a:br>
              <a:rPr lang="en-US" sz="600" b="1" dirty="0"/>
            </a:br>
            <a:r>
              <a:rPr lang="en-US" sz="600" b="1" dirty="0"/>
              <a:t>Aqua</a:t>
            </a:r>
          </a:p>
          <a:p>
            <a:pPr marL="171450"/>
            <a:r>
              <a:rPr lang="en-US" sz="600" dirty="0"/>
              <a:t>R 1</a:t>
            </a:r>
          </a:p>
          <a:p>
            <a:pPr marL="171450"/>
            <a:r>
              <a:rPr lang="en-US" sz="600" dirty="0"/>
              <a:t>G 209</a:t>
            </a:r>
          </a:p>
          <a:p>
            <a:pPr marL="171450"/>
            <a:r>
              <a:rPr lang="en-US" sz="600" dirty="0"/>
              <a:t>B 208</a:t>
            </a:r>
          </a:p>
        </p:txBody>
      </p:sp>
      <p:sp>
        <p:nvSpPr>
          <p:cNvPr id="25" name="Rectangle 24"/>
          <p:cNvSpPr/>
          <p:nvPr/>
        </p:nvSpPr>
        <p:spPr>
          <a:xfrm>
            <a:off x="10711511" y="3089937"/>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Peach</a:t>
            </a:r>
          </a:p>
          <a:p>
            <a:pPr marL="171450"/>
            <a:r>
              <a:rPr lang="en-US" sz="600" dirty="0"/>
              <a:t>R 255</a:t>
            </a:r>
          </a:p>
          <a:p>
            <a:pPr marL="171450"/>
            <a:r>
              <a:rPr lang="en-US" sz="600" dirty="0"/>
              <a:t>G 126</a:t>
            </a:r>
          </a:p>
          <a:p>
            <a:pPr marL="171450"/>
            <a:r>
              <a:rPr lang="en-US" sz="600" dirty="0"/>
              <a:t>B 131</a:t>
            </a:r>
          </a:p>
        </p:txBody>
      </p:sp>
      <p:sp>
        <p:nvSpPr>
          <p:cNvPr id="26" name="Rectangle 25"/>
          <p:cNvSpPr/>
          <p:nvPr/>
        </p:nvSpPr>
        <p:spPr>
          <a:xfrm>
            <a:off x="10711511" y="3711255"/>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Light</a:t>
            </a:r>
            <a:br>
              <a:rPr lang="en-US" sz="600" b="1" dirty="0"/>
            </a:br>
            <a:r>
              <a:rPr lang="en-US" sz="600" b="1" dirty="0"/>
              <a:t>Claret</a:t>
            </a:r>
          </a:p>
          <a:p>
            <a:pPr marL="171450"/>
            <a:r>
              <a:rPr lang="en-US" sz="600" dirty="0"/>
              <a:t>R 203</a:t>
            </a:r>
          </a:p>
          <a:p>
            <a:pPr marL="171450"/>
            <a:r>
              <a:rPr lang="en-US" sz="600" dirty="0"/>
              <a:t>G 41</a:t>
            </a:r>
          </a:p>
          <a:p>
            <a:pPr marL="171450"/>
            <a:r>
              <a:rPr lang="en-US" sz="600" dirty="0"/>
              <a:t>B 128</a:t>
            </a:r>
          </a:p>
        </p:txBody>
      </p:sp>
      <p:sp>
        <p:nvSpPr>
          <p:cNvPr id="27" name="Rectangle 26"/>
          <p:cNvSpPr/>
          <p:nvPr/>
        </p:nvSpPr>
        <p:spPr>
          <a:xfrm>
            <a:off x="10711511" y="4330092"/>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Claret</a:t>
            </a:r>
          </a:p>
          <a:p>
            <a:pPr marL="171450"/>
            <a:r>
              <a:rPr lang="en-US" sz="600" dirty="0"/>
              <a:t>R 134</a:t>
            </a:r>
          </a:p>
          <a:p>
            <a:pPr marL="171450"/>
            <a:r>
              <a:rPr lang="en-US" sz="600" dirty="0"/>
              <a:t>G 8</a:t>
            </a:r>
          </a:p>
          <a:p>
            <a:pPr marL="171450"/>
            <a:r>
              <a:rPr lang="en-US" sz="600" dirty="0"/>
              <a:t>B 100</a:t>
            </a:r>
          </a:p>
        </p:txBody>
      </p:sp>
      <p:sp>
        <p:nvSpPr>
          <p:cNvPr id="28" name="Rectangle 27"/>
          <p:cNvSpPr/>
          <p:nvPr/>
        </p:nvSpPr>
        <p:spPr>
          <a:xfrm>
            <a:off x="9372604" y="1405970"/>
            <a:ext cx="57066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Primary</a:t>
            </a:r>
          </a:p>
        </p:txBody>
      </p:sp>
      <p:sp>
        <p:nvSpPr>
          <p:cNvPr id="29" name="Rectangle 28"/>
          <p:cNvSpPr/>
          <p:nvPr/>
        </p:nvSpPr>
        <p:spPr>
          <a:xfrm>
            <a:off x="9372601" y="2285400"/>
            <a:ext cx="843180"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Infographic</a:t>
            </a:r>
          </a:p>
        </p:txBody>
      </p:sp>
      <p:sp>
        <p:nvSpPr>
          <p:cNvPr id="30" name="Rectangle 29"/>
          <p:cNvSpPr/>
          <p:nvPr/>
        </p:nvSpPr>
        <p:spPr>
          <a:xfrm>
            <a:off x="10265209" y="1405970"/>
            <a:ext cx="75341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1000" b="1" dirty="0">
                <a:solidFill>
                  <a:schemeClr val="tx2"/>
                </a:solidFill>
              </a:rPr>
              <a:t>Secondary</a:t>
            </a:r>
          </a:p>
        </p:txBody>
      </p:sp>
      <p:sp>
        <p:nvSpPr>
          <p:cNvPr id="31" name="Rectangle 30"/>
          <p:cNvSpPr/>
          <p:nvPr/>
        </p:nvSpPr>
        <p:spPr>
          <a:xfrm>
            <a:off x="10265209" y="3711255"/>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400"/>
              </a:spcAft>
            </a:pPr>
            <a:r>
              <a:rPr lang="en-US" sz="600" b="1" dirty="0"/>
              <a:t>Dark</a:t>
            </a:r>
            <a:br>
              <a:rPr lang="en-US" sz="600" b="1" dirty="0"/>
            </a:br>
            <a:r>
              <a:rPr lang="en-US" sz="600" b="1" dirty="0"/>
              <a:t>Purple</a:t>
            </a:r>
          </a:p>
          <a:p>
            <a:pPr marL="171450"/>
            <a:r>
              <a:rPr lang="en-US" sz="600" dirty="0"/>
              <a:t>R 71</a:t>
            </a:r>
          </a:p>
          <a:p>
            <a:pPr marL="171450"/>
            <a:r>
              <a:rPr lang="en-US" sz="600" dirty="0"/>
              <a:t>G 1</a:t>
            </a:r>
          </a:p>
          <a:p>
            <a:pPr marL="171450"/>
            <a:r>
              <a:rPr lang="en-US" sz="600" dirty="0"/>
              <a:t>B 167</a:t>
            </a:r>
          </a:p>
        </p:txBody>
      </p:sp>
    </p:spTree>
    <p:extLst>
      <p:ext uri="{BB962C8B-B14F-4D97-AF65-F5344CB8AC3E}">
        <p14:creationId xmlns:p14="http://schemas.microsoft.com/office/powerpoint/2010/main" val="321207809"/>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Lst>
  <p:txStyles>
    <p:titleStyle>
      <a:lvl1pPr algn="l" defTabSz="914400" rtl="0" eaLnBrk="1" latinLnBrk="0" hangingPunct="1">
        <a:lnSpc>
          <a:spcPct val="90000"/>
        </a:lnSpc>
        <a:spcBef>
          <a:spcPct val="0"/>
        </a:spcBef>
        <a:buNone/>
        <a:defRPr sz="2600" kern="1200">
          <a:solidFill>
            <a:schemeClr val="tx2"/>
          </a:solidFill>
          <a:latin typeface="+mj-lt"/>
          <a:ea typeface="+mj-ea"/>
          <a:cs typeface="+mj-cs"/>
        </a:defRPr>
      </a:lvl1pPr>
    </p:titleStyle>
    <p:bodyStyle>
      <a:lvl1pPr marL="0" indent="0" algn="l" defTabSz="914400" rtl="0" eaLnBrk="1" latinLnBrk="0" hangingPunct="1">
        <a:lnSpc>
          <a:spcPts val="22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1pPr>
      <a:lvl2pPr marL="231775" indent="-228600" algn="l" defTabSz="914400" rtl="0" eaLnBrk="1" latinLnBrk="0" hangingPunct="1">
        <a:lnSpc>
          <a:spcPts val="1800"/>
        </a:lnSpc>
        <a:spcBef>
          <a:spcPts val="0"/>
        </a:spcBef>
        <a:spcAft>
          <a:spcPts val="600"/>
        </a:spcAft>
        <a:buClr>
          <a:schemeClr val="accent1"/>
        </a:buClr>
        <a:buFont typeface="Wingdings" panose="05000000000000000000" pitchFamily="2" charset="2"/>
        <a:buChar char="§"/>
        <a:defRPr sz="1600" kern="1200">
          <a:solidFill>
            <a:schemeClr val="tx1"/>
          </a:solidFill>
          <a:latin typeface="+mn-lt"/>
          <a:ea typeface="+mn-ea"/>
          <a:cs typeface="+mn-cs"/>
        </a:defRPr>
      </a:lvl2pPr>
      <a:lvl3pPr marL="463550" indent="-231775" algn="l" defTabSz="914400" rtl="0" eaLnBrk="1" latinLnBrk="0" hangingPunct="1">
        <a:lnSpc>
          <a:spcPts val="1600"/>
        </a:lnSpc>
        <a:spcBef>
          <a:spcPts val="0"/>
        </a:spcBef>
        <a:spcAft>
          <a:spcPts val="600"/>
        </a:spcAft>
        <a:buClr>
          <a:schemeClr val="accent1"/>
        </a:buClr>
        <a:buFont typeface="Arial" panose="020B0604020202020204" pitchFamily="34" charset="0"/>
        <a:buChar char="•"/>
        <a:defRPr sz="1400" kern="1200">
          <a:solidFill>
            <a:schemeClr val="tx1"/>
          </a:solidFill>
          <a:latin typeface="+mn-lt"/>
          <a:ea typeface="+mn-ea"/>
          <a:cs typeface="+mn-cs"/>
        </a:defRPr>
      </a:lvl3pPr>
      <a:lvl4pPr marL="682625" indent="-219075" algn="l" defTabSz="914400" rtl="0" eaLnBrk="1" latinLnBrk="0" hangingPunct="1">
        <a:lnSpc>
          <a:spcPts val="14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55" userDrawn="1">
          <p15:clr>
            <a:srgbClr val="F26B43"/>
          </p15:clr>
        </p15:guide>
        <p15:guide id="2" pos="257" userDrawn="1">
          <p15:clr>
            <a:srgbClr val="F26B43"/>
          </p15:clr>
        </p15:guide>
        <p15:guide id="3" pos="7423" userDrawn="1">
          <p15:clr>
            <a:srgbClr val="F26B43"/>
          </p15:clr>
        </p15:guide>
        <p15:guide id="4" orient="horz" pos="4065" userDrawn="1">
          <p15:clr>
            <a:srgbClr val="F26B43"/>
          </p15:clr>
        </p15:guide>
        <p15:guide id="5" orient="horz" pos="799" userDrawn="1">
          <p15:clr>
            <a:srgbClr val="F26B43"/>
          </p15:clr>
        </p15:guide>
        <p15:guide id="6" orient="horz" pos="890" userDrawn="1">
          <p15:clr>
            <a:srgbClr val="F26B43"/>
          </p15:clr>
        </p15:guide>
        <p15:guide id="7" pos="3840" userDrawn="1">
          <p15:clr>
            <a:srgbClr val="F26B43"/>
          </p15:clr>
        </p15:guide>
        <p15:guide id="8" pos="3749" userDrawn="1">
          <p15:clr>
            <a:srgbClr val="F26B43"/>
          </p15:clr>
        </p15:guide>
        <p15:guide id="9" pos="393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ctrTitle"/>
          </p:nvPr>
        </p:nvSpPr>
        <p:spPr/>
        <p:txBody>
          <a:bodyPr>
            <a:noAutofit/>
          </a:bodyPr>
          <a:lstStyle/>
          <a:p>
            <a:r>
              <a:rPr lang="en-US" sz="4400" dirty="0">
                <a:latin typeface="Candara" pitchFamily="34" charset="0"/>
              </a:rPr>
              <a:t>Core Java 8  and Development Tools</a:t>
            </a:r>
          </a:p>
        </p:txBody>
      </p:sp>
      <p:sp>
        <p:nvSpPr>
          <p:cNvPr id="12" name="Subtitle 11"/>
          <p:cNvSpPr>
            <a:spLocks noGrp="1"/>
          </p:cNvSpPr>
          <p:nvPr>
            <p:ph type="subTitle" idx="1"/>
          </p:nvPr>
        </p:nvSpPr>
        <p:spPr/>
        <p:txBody>
          <a:bodyPr>
            <a:normAutofit/>
          </a:bodyPr>
          <a:lstStyle/>
          <a:p>
            <a:pPr algn="l"/>
            <a:r>
              <a:rPr lang="en-US" sz="2000" dirty="0" smtClean="0">
                <a:solidFill>
                  <a:schemeClr val="tx1"/>
                </a:solidFill>
                <a:latin typeface="Candara" pitchFamily="34" charset="0"/>
              </a:rPr>
              <a:t>Lesson 08 : Regular </a:t>
            </a:r>
            <a:r>
              <a:rPr lang="en-US" sz="2000" dirty="0">
                <a:solidFill>
                  <a:schemeClr val="tx1"/>
                </a:solidFill>
                <a:latin typeface="Candara" pitchFamily="34" charset="0"/>
              </a:rPr>
              <a:t>Expressions</a:t>
            </a:r>
          </a:p>
        </p:txBody>
      </p:sp>
    </p:spTree>
    <p:extLst>
      <p:ext uri="{BB962C8B-B14F-4D97-AF65-F5344CB8AC3E}">
        <p14:creationId xmlns:p14="http://schemas.microsoft.com/office/powerpoint/2010/main" val="33764262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Rectangle 2"/>
          <p:cNvSpPr>
            <a:spLocks noGrp="1"/>
          </p:cNvSpPr>
          <p:nvPr>
            <p:ph type="title" idx="4294967295"/>
          </p:nvPr>
        </p:nvSpPr>
        <p:spPr>
          <a:xfrm>
            <a:off x="0" y="412750"/>
            <a:ext cx="8531225" cy="855663"/>
          </a:xfrm>
        </p:spPr>
        <p:txBody>
          <a:bodyPr>
            <a:normAutofit/>
          </a:bodyPr>
          <a:lstStyle/>
          <a:p>
            <a:r>
              <a:rPr lang="en-US" sz="2000" dirty="0"/>
              <a:t>  </a:t>
            </a:r>
            <a:r>
              <a:rPr lang="en-US" sz="2000" b="1" dirty="0" smtClean="0"/>
              <a:t>8.2: </a:t>
            </a:r>
            <a:r>
              <a:rPr lang="en-US" sz="2000" b="1" dirty="0"/>
              <a:t>Regular </a:t>
            </a:r>
            <a:r>
              <a:rPr lang="en-US" sz="2000" b="1" dirty="0" smtClean="0"/>
              <a:t>Expressions to validate data</a:t>
            </a:r>
            <a:r>
              <a:rPr lang="en-US" sz="2000" dirty="0"/>
              <a:t/>
            </a:r>
            <a:br>
              <a:rPr lang="en-US" sz="2000" dirty="0"/>
            </a:br>
            <a:r>
              <a:rPr lang="en-US" sz="2000" dirty="0"/>
              <a:t> Example</a:t>
            </a:r>
          </a:p>
        </p:txBody>
      </p:sp>
      <p:sp>
        <p:nvSpPr>
          <p:cNvPr id="310275" name="AutoShape 3"/>
          <p:cNvSpPr>
            <a:spLocks noChangeArrowheads="1"/>
          </p:cNvSpPr>
          <p:nvPr/>
        </p:nvSpPr>
        <p:spPr bwMode="auto">
          <a:xfrm>
            <a:off x="381000" y="1755362"/>
            <a:ext cx="8229600" cy="4195062"/>
          </a:xfrm>
          <a:prstGeom prst="roundRect">
            <a:avLst>
              <a:gd name="adj" fmla="val 16667"/>
            </a:avLst>
          </a:prstGeom>
          <a:noFill/>
          <a:ln w="19050" algn="ctr">
            <a:solidFill>
              <a:schemeClr val="tx1"/>
            </a:solidFill>
            <a:round/>
            <a:headEnd/>
            <a:tailEnd/>
          </a:ln>
          <a:effectLst/>
        </p:spPr>
        <p:txBody>
          <a:bodyPr anchor="ctr"/>
          <a:lstStyle/>
          <a:p>
            <a:pPr algn="l">
              <a:lnSpc>
                <a:spcPct val="135000"/>
              </a:lnSpc>
            </a:pPr>
            <a:r>
              <a:rPr lang="en-US" sz="1600" dirty="0">
                <a:latin typeface="+mj-lt"/>
                <a:cs typeface="Arial" pitchFamily="34" charset="0"/>
              </a:rPr>
              <a:t>public static void </a:t>
            </a:r>
            <a:r>
              <a:rPr lang="en-US" sz="1600" dirty="0" err="1">
                <a:latin typeface="+mj-lt"/>
                <a:cs typeface="Arial" pitchFamily="34" charset="0"/>
              </a:rPr>
              <a:t>validateCode</a:t>
            </a:r>
            <a:r>
              <a:rPr lang="en-US" sz="1600" dirty="0">
                <a:latin typeface="+mj-lt"/>
                <a:cs typeface="Arial" pitchFamily="34" charset="0"/>
              </a:rPr>
              <a:t>(String </a:t>
            </a:r>
            <a:r>
              <a:rPr lang="en-US" sz="1600" dirty="0" err="1">
                <a:latin typeface="+mj-lt"/>
                <a:cs typeface="Arial" pitchFamily="34" charset="0"/>
              </a:rPr>
              <a:t>args</a:t>
            </a:r>
            <a:r>
              <a:rPr lang="en-US" sz="1600" dirty="0">
                <a:latin typeface="+mj-lt"/>
                <a:cs typeface="Arial" pitchFamily="34" charset="0"/>
              </a:rPr>
              <a:t>) throws Exception{</a:t>
            </a:r>
          </a:p>
          <a:p>
            <a:pPr algn="l">
              <a:lnSpc>
                <a:spcPct val="135000"/>
              </a:lnSpc>
            </a:pPr>
            <a:r>
              <a:rPr lang="en-US" sz="1600" dirty="0">
                <a:latin typeface="+mj-lt"/>
                <a:cs typeface="Arial" pitchFamily="34" charset="0"/>
              </a:rPr>
              <a:t>    String input = “Exo1"; </a:t>
            </a:r>
          </a:p>
          <a:p>
            <a:pPr algn="l">
              <a:lnSpc>
                <a:spcPct val="135000"/>
              </a:lnSpc>
            </a:pPr>
            <a:r>
              <a:rPr lang="en-US" sz="1600" dirty="0">
                <a:latin typeface="+mj-lt"/>
                <a:cs typeface="Arial" pitchFamily="34" charset="0"/>
              </a:rPr>
              <a:t>  //Checks for string that start with upper case alphabet and end with digit. </a:t>
            </a:r>
          </a:p>
          <a:p>
            <a:pPr algn="l">
              <a:lnSpc>
                <a:spcPct val="135000"/>
              </a:lnSpc>
            </a:pPr>
            <a:r>
              <a:rPr lang="en-US" sz="1600" dirty="0">
                <a:latin typeface="+mj-lt"/>
                <a:cs typeface="Arial" pitchFamily="34" charset="0"/>
              </a:rPr>
              <a:t>     Pattern p = </a:t>
            </a:r>
            <a:r>
              <a:rPr lang="en-US" sz="1600" dirty="0" err="1">
                <a:latin typeface="+mj-lt"/>
                <a:cs typeface="Arial" pitchFamily="34" charset="0"/>
              </a:rPr>
              <a:t>Pattern.compile</a:t>
            </a:r>
            <a:r>
              <a:rPr lang="en-US" sz="1600" dirty="0">
                <a:latin typeface="+mj-lt"/>
                <a:cs typeface="Arial" pitchFamily="34" charset="0"/>
              </a:rPr>
              <a:t>(“^[A-Z][0-9]&amp;");</a:t>
            </a:r>
          </a:p>
          <a:p>
            <a:pPr algn="l">
              <a:lnSpc>
                <a:spcPct val="135000"/>
              </a:lnSpc>
            </a:pPr>
            <a:r>
              <a:rPr lang="en-US" sz="1600" dirty="0">
                <a:latin typeface="+mj-lt"/>
                <a:cs typeface="Arial" pitchFamily="34" charset="0"/>
              </a:rPr>
              <a:t>     Matcher m = </a:t>
            </a:r>
            <a:r>
              <a:rPr lang="en-US" sz="1600" dirty="0" err="1">
                <a:latin typeface="+mj-lt"/>
                <a:cs typeface="Arial" pitchFamily="34" charset="0"/>
              </a:rPr>
              <a:t>p.matcher</a:t>
            </a:r>
            <a:r>
              <a:rPr lang="en-US" sz="1600" dirty="0">
                <a:latin typeface="+mj-lt"/>
                <a:cs typeface="Arial" pitchFamily="34" charset="0"/>
              </a:rPr>
              <a:t>(input); </a:t>
            </a:r>
          </a:p>
          <a:p>
            <a:pPr algn="l">
              <a:lnSpc>
                <a:spcPct val="135000"/>
              </a:lnSpc>
            </a:pPr>
            <a:r>
              <a:rPr lang="en-US" sz="1600" dirty="0">
                <a:latin typeface="+mj-lt"/>
                <a:cs typeface="Arial" pitchFamily="34" charset="0"/>
              </a:rPr>
              <a:t>     if (!</a:t>
            </a:r>
            <a:r>
              <a:rPr lang="en-US" sz="1600" dirty="0" err="1">
                <a:latin typeface="+mj-lt"/>
                <a:cs typeface="Arial" pitchFamily="34" charset="0"/>
              </a:rPr>
              <a:t>m.find</a:t>
            </a:r>
            <a:r>
              <a:rPr lang="en-US" sz="1600" dirty="0">
                <a:latin typeface="+mj-lt"/>
                <a:cs typeface="Arial" pitchFamily="34" charset="0"/>
              </a:rPr>
              <a:t>()) {</a:t>
            </a:r>
          </a:p>
          <a:p>
            <a:pPr algn="l">
              <a:lnSpc>
                <a:spcPct val="135000"/>
              </a:lnSpc>
            </a:pPr>
            <a:r>
              <a:rPr lang="en-US" sz="1600" dirty="0">
                <a:latin typeface="+mj-lt"/>
                <a:cs typeface="Arial" pitchFamily="34" charset="0"/>
              </a:rPr>
              <a:t>        </a:t>
            </a:r>
            <a:r>
              <a:rPr lang="en-US" sz="1600" dirty="0" err="1">
                <a:latin typeface="+mj-lt"/>
                <a:cs typeface="Arial" pitchFamily="34" charset="0"/>
              </a:rPr>
              <a:t>System.err.println</a:t>
            </a:r>
            <a:r>
              <a:rPr lang="en-US" sz="1600" dirty="0">
                <a:latin typeface="+mj-lt"/>
                <a:cs typeface="Arial" pitchFamily="34" charset="0"/>
              </a:rPr>
              <a:t>(“Enter  code which  start with upper case alphabet and end with a digit");</a:t>
            </a:r>
          </a:p>
          <a:p>
            <a:pPr algn="l">
              <a:lnSpc>
                <a:spcPct val="135000"/>
              </a:lnSpc>
            </a:pPr>
            <a:r>
              <a:rPr lang="en-US" sz="1600" dirty="0">
                <a:latin typeface="+mj-lt"/>
                <a:cs typeface="Arial" pitchFamily="34" charset="0"/>
              </a:rPr>
              <a:t>     }</a:t>
            </a:r>
          </a:p>
          <a:p>
            <a:pPr algn="l">
              <a:lnSpc>
                <a:spcPct val="135000"/>
              </a:lnSpc>
            </a:pPr>
            <a:r>
              <a:rPr lang="en-US" sz="1600" dirty="0">
                <a:latin typeface="+mj-lt"/>
                <a:cs typeface="Arial" pitchFamily="34" charset="0"/>
              </a:rPr>
              <a:t>   }</a:t>
            </a:r>
          </a:p>
        </p:txBody>
      </p:sp>
    </p:spTree>
    <p:extLst>
      <p:ext uri="{BB962C8B-B14F-4D97-AF65-F5344CB8AC3E}">
        <p14:creationId xmlns:p14="http://schemas.microsoft.com/office/powerpoint/2010/main" val="16822388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normAutofit/>
          </a:bodyPr>
          <a:lstStyle/>
          <a:p>
            <a:r>
              <a:rPr lang="pt-BR" sz="2000" dirty="0"/>
              <a:t>8.2: Regular Expressions to validate data</a:t>
            </a:r>
            <a:br>
              <a:rPr lang="pt-BR" sz="2000" dirty="0"/>
            </a:br>
            <a:r>
              <a:rPr lang="pt-BR" sz="2000" dirty="0"/>
              <a:t>Demo : Regular Expression</a:t>
            </a:r>
            <a:endParaRPr lang="en-US" sz="2000" dirty="0"/>
          </a:p>
        </p:txBody>
      </p:sp>
      <p:sp>
        <p:nvSpPr>
          <p:cNvPr id="289794" name="Rectangle 2"/>
          <p:cNvSpPr>
            <a:spLocks noGrp="1"/>
          </p:cNvSpPr>
          <p:nvPr>
            <p:ph idx="4294967295"/>
          </p:nvPr>
        </p:nvSpPr>
        <p:spPr>
          <a:xfrm>
            <a:off x="504966" y="1495425"/>
            <a:ext cx="6605518" cy="4643438"/>
          </a:xfrm>
        </p:spPr>
        <p:txBody>
          <a:bodyPr/>
          <a:lstStyle/>
          <a:p>
            <a:r>
              <a:rPr lang="en-US" dirty="0">
                <a:solidFill>
                  <a:schemeClr val="tx1"/>
                </a:solidFill>
              </a:rPr>
              <a:t>Execute the </a:t>
            </a:r>
            <a:r>
              <a:rPr lang="en-US" dirty="0" err="1">
                <a:solidFill>
                  <a:schemeClr val="tx1"/>
                </a:solidFill>
              </a:rPr>
              <a:t>RegularExMatcher</a:t>
            </a:r>
            <a:r>
              <a:rPr lang="en-US" dirty="0">
                <a:solidFill>
                  <a:schemeClr val="tx1"/>
                </a:solidFill>
              </a:rPr>
              <a:t> .java </a:t>
            </a:r>
            <a:r>
              <a:rPr lang="en-US" dirty="0" smtClean="0">
                <a:solidFill>
                  <a:schemeClr val="tx1"/>
                </a:solidFill>
              </a:rPr>
              <a:t>program</a:t>
            </a:r>
            <a:endParaRPr lang="en-US" dirty="0">
              <a:solidFill>
                <a:schemeClr val="tx1"/>
              </a:solidFill>
            </a:endParaRPr>
          </a:p>
        </p:txBody>
      </p:sp>
    </p:spTree>
    <p:extLst>
      <p:ext uri="{BB962C8B-B14F-4D97-AF65-F5344CB8AC3E}">
        <p14:creationId xmlns:p14="http://schemas.microsoft.com/office/powerpoint/2010/main" val="19282247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p:cNvSpPr>
          <p:nvPr>
            <p:ph type="title" idx="4294967295"/>
          </p:nvPr>
        </p:nvSpPr>
        <p:spPr>
          <a:xfrm>
            <a:off x="0" y="412750"/>
            <a:ext cx="8531225" cy="855663"/>
          </a:xfrm>
        </p:spPr>
        <p:txBody>
          <a:bodyPr>
            <a:normAutofit/>
          </a:bodyPr>
          <a:lstStyle/>
          <a:p>
            <a:r>
              <a:rPr lang="en-US" sz="2000" dirty="0"/>
              <a:t>Summary</a:t>
            </a:r>
          </a:p>
        </p:txBody>
      </p:sp>
      <p:sp>
        <p:nvSpPr>
          <p:cNvPr id="217091" name="Rectangle 3"/>
          <p:cNvSpPr>
            <a:spLocks noGrp="1"/>
          </p:cNvSpPr>
          <p:nvPr>
            <p:ph idx="4294967295"/>
          </p:nvPr>
        </p:nvSpPr>
        <p:spPr>
          <a:xfrm>
            <a:off x="491319" y="1495425"/>
            <a:ext cx="7233314" cy="4643438"/>
          </a:xfrm>
        </p:spPr>
        <p:txBody>
          <a:bodyPr/>
          <a:lstStyle/>
          <a:p>
            <a:r>
              <a:rPr lang="en-US" dirty="0">
                <a:solidFill>
                  <a:schemeClr val="tx1"/>
                </a:solidFill>
              </a:rPr>
              <a:t>In this lesson, you have learnt the following:</a:t>
            </a:r>
          </a:p>
          <a:p>
            <a:pPr lvl="1"/>
            <a:r>
              <a:rPr lang="en-US" dirty="0">
                <a:solidFill>
                  <a:schemeClr val="tx1"/>
                </a:solidFill>
              </a:rPr>
              <a:t>What are Regular Expressions </a:t>
            </a:r>
          </a:p>
          <a:p>
            <a:pPr lvl="1"/>
            <a:r>
              <a:rPr lang="en-US" dirty="0">
                <a:solidFill>
                  <a:schemeClr val="tx1"/>
                </a:solidFill>
              </a:rPr>
              <a:t>Use the </a:t>
            </a:r>
            <a:r>
              <a:rPr lang="en-US" dirty="0" err="1">
                <a:solidFill>
                  <a:schemeClr val="tx1"/>
                </a:solidFill>
              </a:rPr>
              <a:t>java.util.regex</a:t>
            </a:r>
            <a:r>
              <a:rPr lang="en-US" dirty="0">
                <a:solidFill>
                  <a:schemeClr val="tx1"/>
                </a:solidFill>
              </a:rPr>
              <a:t> package</a:t>
            </a:r>
          </a:p>
          <a:p>
            <a:pPr lvl="1"/>
            <a:r>
              <a:rPr lang="en-US" dirty="0">
                <a:solidFill>
                  <a:schemeClr val="tx1"/>
                </a:solidFill>
              </a:rPr>
              <a:t>Use regular expressions for manipulating strings</a:t>
            </a:r>
          </a:p>
          <a:p>
            <a:endParaRPr lang="en-US" dirty="0">
              <a:solidFill>
                <a:schemeClr val="tx1"/>
              </a:solidFill>
            </a:endParaRPr>
          </a:p>
        </p:txBody>
      </p:sp>
    </p:spTree>
    <p:extLst>
      <p:ext uri="{BB962C8B-B14F-4D97-AF65-F5344CB8AC3E}">
        <p14:creationId xmlns:p14="http://schemas.microsoft.com/office/powerpoint/2010/main" val="39281439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p:cNvSpPr>
          <p:nvPr>
            <p:ph type="title" idx="4294967295"/>
          </p:nvPr>
        </p:nvSpPr>
        <p:spPr>
          <a:xfrm>
            <a:off x="0" y="412750"/>
            <a:ext cx="8531225" cy="855663"/>
          </a:xfrm>
        </p:spPr>
        <p:txBody>
          <a:bodyPr>
            <a:normAutofit/>
          </a:bodyPr>
          <a:lstStyle/>
          <a:p>
            <a:r>
              <a:rPr lang="en-US" sz="2000" dirty="0"/>
              <a:t>Review Question</a:t>
            </a:r>
          </a:p>
        </p:txBody>
      </p:sp>
      <p:sp>
        <p:nvSpPr>
          <p:cNvPr id="219139" name="Rectangle 3"/>
          <p:cNvSpPr>
            <a:spLocks noGrp="1"/>
          </p:cNvSpPr>
          <p:nvPr>
            <p:ph idx="4294967295"/>
          </p:nvPr>
        </p:nvSpPr>
        <p:spPr>
          <a:xfrm>
            <a:off x="532263" y="1495425"/>
            <a:ext cx="7547212" cy="4643438"/>
          </a:xfrm>
        </p:spPr>
        <p:txBody>
          <a:bodyPr/>
          <a:lstStyle/>
          <a:p>
            <a:r>
              <a:rPr lang="en-US" dirty="0">
                <a:solidFill>
                  <a:schemeClr val="tx1"/>
                </a:solidFill>
              </a:rPr>
              <a:t> Question 1 : To suppress the special meaning of </a:t>
            </a:r>
            <a:r>
              <a:rPr lang="en-US" dirty="0" err="1">
                <a:solidFill>
                  <a:schemeClr val="tx1"/>
                </a:solidFill>
              </a:rPr>
              <a:t>metacharacters</a:t>
            </a:r>
            <a:r>
              <a:rPr lang="en-US" dirty="0">
                <a:solidFill>
                  <a:schemeClr val="tx1"/>
                </a:solidFill>
              </a:rPr>
              <a:t>, use </a:t>
            </a:r>
            <a:r>
              <a:rPr lang="en-US" dirty="0" smtClean="0">
                <a:solidFill>
                  <a:schemeClr val="tx1"/>
                </a:solidFill>
              </a:rPr>
              <a:t>___________</a:t>
            </a:r>
            <a:endParaRPr lang="en-US" dirty="0">
              <a:solidFill>
                <a:schemeClr val="tx1"/>
              </a:solidFill>
            </a:endParaRPr>
          </a:p>
          <a:p>
            <a:r>
              <a:rPr lang="en-US" dirty="0">
                <a:solidFill>
                  <a:schemeClr val="tx1"/>
                </a:solidFill>
              </a:rPr>
              <a:t> Question 2 : This method returns a new Pattern object :</a:t>
            </a:r>
          </a:p>
          <a:p>
            <a:pPr lvl="1"/>
            <a:r>
              <a:rPr lang="en-US" b="1" dirty="0">
                <a:solidFill>
                  <a:schemeClr val="tx1"/>
                </a:solidFill>
              </a:rPr>
              <a:t>Option 1 :</a:t>
            </a:r>
            <a:r>
              <a:rPr lang="en-US" dirty="0">
                <a:solidFill>
                  <a:schemeClr val="tx1"/>
                </a:solidFill>
              </a:rPr>
              <a:t> compile()</a:t>
            </a:r>
          </a:p>
          <a:p>
            <a:pPr lvl="1"/>
            <a:r>
              <a:rPr lang="en-US" b="1" dirty="0">
                <a:solidFill>
                  <a:schemeClr val="tx1"/>
                </a:solidFill>
              </a:rPr>
              <a:t>Option 2 :</a:t>
            </a:r>
            <a:r>
              <a:rPr lang="en-US" dirty="0">
                <a:solidFill>
                  <a:schemeClr val="tx1"/>
                </a:solidFill>
              </a:rPr>
              <a:t> matches()</a:t>
            </a:r>
          </a:p>
          <a:p>
            <a:pPr lvl="1"/>
            <a:r>
              <a:rPr lang="en-US" dirty="0">
                <a:solidFill>
                  <a:schemeClr val="tx1"/>
                </a:solidFill>
              </a:rPr>
              <a:t> </a:t>
            </a:r>
            <a:r>
              <a:rPr lang="en-US" b="1" dirty="0">
                <a:solidFill>
                  <a:schemeClr val="tx1"/>
                </a:solidFill>
              </a:rPr>
              <a:t>Option 3</a:t>
            </a:r>
            <a:r>
              <a:rPr lang="en-US" dirty="0">
                <a:solidFill>
                  <a:schemeClr val="tx1"/>
                </a:solidFill>
              </a:rPr>
              <a:t> : matcher()</a:t>
            </a:r>
          </a:p>
        </p:txBody>
      </p:sp>
    </p:spTree>
    <p:extLst>
      <p:ext uri="{BB962C8B-B14F-4D97-AF65-F5344CB8AC3E}">
        <p14:creationId xmlns:p14="http://schemas.microsoft.com/office/powerpoint/2010/main" val="15334523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0" y="412750"/>
            <a:ext cx="8531225" cy="855663"/>
          </a:xfrm>
        </p:spPr>
        <p:txBody>
          <a:bodyPr>
            <a:normAutofit/>
          </a:bodyPr>
          <a:lstStyle/>
          <a:p>
            <a:r>
              <a:rPr lang="en-US" sz="2000" dirty="0" smtClean="0"/>
              <a:t>Lesson Objectives</a:t>
            </a:r>
            <a:endParaRPr lang="en-US" sz="2000" dirty="0"/>
          </a:p>
        </p:txBody>
      </p:sp>
      <p:sp>
        <p:nvSpPr>
          <p:cNvPr id="2" name="Content Placeholder 1"/>
          <p:cNvSpPr>
            <a:spLocks noGrp="1"/>
          </p:cNvSpPr>
          <p:nvPr>
            <p:ph idx="4294967295"/>
          </p:nvPr>
        </p:nvSpPr>
        <p:spPr>
          <a:xfrm>
            <a:off x="709683" y="1495425"/>
            <a:ext cx="6987653" cy="4643438"/>
          </a:xfrm>
        </p:spPr>
        <p:txBody>
          <a:bodyPr/>
          <a:lstStyle/>
          <a:p>
            <a:r>
              <a:rPr lang="en-US" dirty="0"/>
              <a:t>After completing this lesson, participants will be able to:</a:t>
            </a:r>
          </a:p>
          <a:p>
            <a:pPr lvl="1"/>
            <a:r>
              <a:rPr lang="en-US" dirty="0"/>
              <a:t>Understand concept of Regular Expressions</a:t>
            </a:r>
          </a:p>
          <a:p>
            <a:pPr lvl="1"/>
            <a:r>
              <a:rPr lang="en-US" dirty="0"/>
              <a:t>Use the </a:t>
            </a:r>
            <a:r>
              <a:rPr lang="en-US" dirty="0" err="1"/>
              <a:t>java.util.regex</a:t>
            </a:r>
            <a:r>
              <a:rPr lang="en-US" dirty="0"/>
              <a:t> package</a:t>
            </a:r>
          </a:p>
          <a:p>
            <a:pPr lvl="1"/>
            <a:r>
              <a:rPr lang="en-US" dirty="0"/>
              <a:t>Validate input data </a:t>
            </a:r>
          </a:p>
          <a:p>
            <a:endParaRPr lang="en-US" dirty="0"/>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12750"/>
            <a:ext cx="8531225" cy="855663"/>
          </a:xfrm>
        </p:spPr>
        <p:txBody>
          <a:bodyPr/>
          <a:lstStyle/>
          <a:p>
            <a:r>
              <a:rPr lang="en-US" sz="1200" dirty="0"/>
              <a:t> </a:t>
            </a:r>
            <a:r>
              <a:rPr lang="en-US" sz="2000" dirty="0"/>
              <a:t>8.1: Regular Expressions</a:t>
            </a:r>
            <a:br>
              <a:rPr lang="en-US" sz="2000" dirty="0"/>
            </a:br>
            <a:r>
              <a:rPr lang="en-US" sz="2000" dirty="0"/>
              <a:t>Text Processing using Regular Expression</a:t>
            </a:r>
          </a:p>
        </p:txBody>
      </p:sp>
      <p:sp>
        <p:nvSpPr>
          <p:cNvPr id="291848" name="Rectangle 8"/>
          <p:cNvSpPr>
            <a:spLocks noGrp="1"/>
          </p:cNvSpPr>
          <p:nvPr>
            <p:ph idx="4294967295"/>
          </p:nvPr>
        </p:nvSpPr>
        <p:spPr>
          <a:xfrm>
            <a:off x="298450" y="1495425"/>
            <a:ext cx="8845550" cy="4643438"/>
          </a:xfrm>
        </p:spPr>
        <p:txBody>
          <a:bodyPr/>
          <a:lstStyle/>
          <a:p>
            <a:r>
              <a:rPr lang="en-US" dirty="0">
                <a:solidFill>
                  <a:schemeClr val="tx1"/>
                </a:solidFill>
              </a:rPr>
              <a:t>Regular expressions or </a:t>
            </a:r>
            <a:r>
              <a:rPr lang="en-US" dirty="0" err="1">
                <a:solidFill>
                  <a:schemeClr val="tx1"/>
                </a:solidFill>
              </a:rPr>
              <a:t>RegEx</a:t>
            </a:r>
            <a:r>
              <a:rPr lang="en-US" dirty="0">
                <a:solidFill>
                  <a:schemeClr val="tx1"/>
                </a:solidFill>
              </a:rPr>
              <a:t> is a mechanism of allowing text processing. It is a special text string for performing  search, edit, or manipulate text and data. </a:t>
            </a:r>
          </a:p>
          <a:p>
            <a:r>
              <a:rPr lang="en-US" dirty="0" err="1">
                <a:solidFill>
                  <a:schemeClr val="tx1"/>
                </a:solidFill>
              </a:rPr>
              <a:t>Regex</a:t>
            </a:r>
            <a:r>
              <a:rPr lang="en-US" dirty="0">
                <a:solidFill>
                  <a:schemeClr val="tx1"/>
                </a:solidFill>
              </a:rPr>
              <a:t> API is available  in  the </a:t>
            </a:r>
            <a:r>
              <a:rPr lang="en-US" b="0" dirty="0" err="1">
                <a:solidFill>
                  <a:schemeClr val="tx1"/>
                </a:solidFill>
              </a:rPr>
              <a:t>java.util.regex</a:t>
            </a:r>
            <a:r>
              <a:rPr lang="en-US" dirty="0">
                <a:solidFill>
                  <a:schemeClr val="tx1"/>
                </a:solidFill>
              </a:rPr>
              <a:t>  package</a:t>
            </a:r>
          </a:p>
          <a:p>
            <a:r>
              <a:rPr lang="en-US" dirty="0">
                <a:solidFill>
                  <a:schemeClr val="tx1"/>
                </a:solidFill>
              </a:rPr>
              <a:t>The String class in java also allows a regular expression operation  with minimal code </a:t>
            </a:r>
          </a:p>
          <a:p>
            <a:pPr lvl="1"/>
            <a:r>
              <a:rPr lang="en-US" dirty="0" err="1">
                <a:solidFill>
                  <a:schemeClr val="tx1"/>
                </a:solidFill>
              </a:rPr>
              <a:t>String.replaceAll</a:t>
            </a:r>
            <a:r>
              <a:rPr lang="en-US" dirty="0">
                <a:solidFill>
                  <a:schemeClr val="tx1"/>
                </a:solidFill>
              </a:rPr>
              <a:t>()</a:t>
            </a:r>
          </a:p>
          <a:p>
            <a:pPr lvl="1"/>
            <a:r>
              <a:rPr lang="en-US" dirty="0" err="1">
                <a:solidFill>
                  <a:schemeClr val="tx1"/>
                </a:solidFill>
              </a:rPr>
              <a:t>String.matches</a:t>
            </a:r>
            <a:r>
              <a:rPr lang="en-US" dirty="0">
                <a:solidFill>
                  <a:schemeClr val="tx1"/>
                </a:solidFill>
              </a:rPr>
              <a:t>()</a:t>
            </a:r>
          </a:p>
          <a:p>
            <a:pPr lvl="1"/>
            <a:r>
              <a:rPr lang="en-US" dirty="0" err="1">
                <a:solidFill>
                  <a:schemeClr val="tx1"/>
                </a:solidFill>
              </a:rPr>
              <a:t>String.split</a:t>
            </a:r>
            <a:r>
              <a:rPr lang="en-US" dirty="0">
                <a:solidFill>
                  <a:schemeClr val="tx1"/>
                </a:solidFill>
              </a:rPr>
              <a:t>()</a:t>
            </a:r>
          </a:p>
        </p:txBody>
      </p:sp>
    </p:spTree>
    <p:extLst>
      <p:ext uri="{BB962C8B-B14F-4D97-AF65-F5344CB8AC3E}">
        <p14:creationId xmlns:p14="http://schemas.microsoft.com/office/powerpoint/2010/main" val="15605802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8" name="Rectangle 2"/>
          <p:cNvSpPr>
            <a:spLocks noGrp="1"/>
          </p:cNvSpPr>
          <p:nvPr>
            <p:ph type="title" idx="4294967295"/>
          </p:nvPr>
        </p:nvSpPr>
        <p:spPr>
          <a:xfrm>
            <a:off x="0" y="412750"/>
            <a:ext cx="8531225" cy="855663"/>
          </a:xfrm>
        </p:spPr>
        <p:txBody>
          <a:bodyPr>
            <a:normAutofit/>
          </a:bodyPr>
          <a:lstStyle/>
          <a:p>
            <a:r>
              <a:rPr lang="en-US" sz="2000" dirty="0" smtClean="0"/>
              <a:t>8.1</a:t>
            </a:r>
            <a:r>
              <a:rPr lang="en-US" sz="2000" dirty="0"/>
              <a:t>: Regular Expressions</a:t>
            </a:r>
            <a:br>
              <a:rPr lang="en-US" sz="2000" dirty="0"/>
            </a:br>
            <a:r>
              <a:rPr lang="en-US" sz="2000" dirty="0" err="1"/>
              <a:t>java.util.regex</a:t>
            </a:r>
            <a:r>
              <a:rPr lang="en-US" sz="2000" dirty="0"/>
              <a:t> </a:t>
            </a:r>
            <a:r>
              <a:rPr lang="en-US" sz="2000" dirty="0" smtClean="0"/>
              <a:t>package</a:t>
            </a:r>
            <a:endParaRPr lang="en-US" sz="2000" dirty="0"/>
          </a:p>
        </p:txBody>
      </p:sp>
      <p:sp>
        <p:nvSpPr>
          <p:cNvPr id="301059" name="Rectangle 3"/>
          <p:cNvSpPr>
            <a:spLocks noGrp="1"/>
          </p:cNvSpPr>
          <p:nvPr>
            <p:ph idx="4294967295"/>
          </p:nvPr>
        </p:nvSpPr>
        <p:spPr>
          <a:xfrm>
            <a:off x="298450" y="1495425"/>
            <a:ext cx="8845550" cy="4643438"/>
          </a:xfrm>
        </p:spPr>
        <p:txBody>
          <a:bodyPr/>
          <a:lstStyle/>
          <a:p>
            <a:r>
              <a:rPr lang="en-US" dirty="0">
                <a:solidFill>
                  <a:schemeClr val="tx1"/>
                </a:solidFill>
              </a:rPr>
              <a:t>The </a:t>
            </a:r>
            <a:r>
              <a:rPr lang="en-US" dirty="0" err="1">
                <a:solidFill>
                  <a:schemeClr val="tx1"/>
                </a:solidFill>
              </a:rPr>
              <a:t>java.util.regex</a:t>
            </a:r>
            <a:r>
              <a:rPr lang="en-US" dirty="0">
                <a:solidFill>
                  <a:schemeClr val="tx1"/>
                </a:solidFill>
              </a:rPr>
              <a:t> package primarily consists of the following three classes:</a:t>
            </a:r>
            <a:endParaRPr lang="en-US" b="0" i="1" dirty="0">
              <a:solidFill>
                <a:schemeClr val="tx1"/>
              </a:solidFill>
            </a:endParaRPr>
          </a:p>
          <a:p>
            <a:pPr lvl="1"/>
            <a:r>
              <a:rPr lang="en-US" dirty="0">
                <a:solidFill>
                  <a:schemeClr val="tx1"/>
                </a:solidFill>
              </a:rPr>
              <a:t>Pattern </a:t>
            </a:r>
          </a:p>
          <a:p>
            <a:pPr lvl="1"/>
            <a:r>
              <a:rPr lang="en-US" dirty="0">
                <a:solidFill>
                  <a:schemeClr val="tx1"/>
                </a:solidFill>
              </a:rPr>
              <a:t>Matcher </a:t>
            </a:r>
          </a:p>
          <a:p>
            <a:pPr lvl="1"/>
            <a:r>
              <a:rPr lang="en-US" dirty="0" err="1">
                <a:solidFill>
                  <a:schemeClr val="tx1"/>
                </a:solidFill>
              </a:rPr>
              <a:t>PatternSyntaxException</a:t>
            </a:r>
            <a:r>
              <a:rPr lang="en-US" dirty="0">
                <a:solidFill>
                  <a:schemeClr val="tx1"/>
                </a:solidFill>
              </a:rPr>
              <a:t> </a:t>
            </a:r>
          </a:p>
          <a:p>
            <a:endParaRPr lang="en-US" dirty="0">
              <a:solidFill>
                <a:schemeClr val="tx1"/>
              </a:solidFill>
            </a:endParaRPr>
          </a:p>
        </p:txBody>
      </p:sp>
    </p:spTree>
    <p:extLst>
      <p:ext uri="{BB962C8B-B14F-4D97-AF65-F5344CB8AC3E}">
        <p14:creationId xmlns:p14="http://schemas.microsoft.com/office/powerpoint/2010/main" val="35430358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70" name="Rectangle 6"/>
          <p:cNvSpPr>
            <a:spLocks noGrp="1"/>
          </p:cNvSpPr>
          <p:nvPr>
            <p:ph type="title" idx="4294967295"/>
          </p:nvPr>
        </p:nvSpPr>
        <p:spPr>
          <a:xfrm>
            <a:off x="0" y="412750"/>
            <a:ext cx="8531225" cy="855663"/>
          </a:xfrm>
        </p:spPr>
        <p:txBody>
          <a:bodyPr>
            <a:normAutofit/>
          </a:bodyPr>
          <a:lstStyle/>
          <a:p>
            <a:r>
              <a:rPr lang="en-US" sz="2000" b="1" dirty="0" smtClean="0"/>
              <a:t>8.1</a:t>
            </a:r>
            <a:r>
              <a:rPr lang="en-US" sz="2000" b="1" dirty="0"/>
              <a:t>: Regular Expressions</a:t>
            </a:r>
            <a:r>
              <a:rPr lang="en-US" sz="2000" dirty="0"/>
              <a:t> </a:t>
            </a:r>
            <a:br>
              <a:rPr lang="en-US" sz="2000" dirty="0"/>
            </a:br>
            <a:r>
              <a:rPr lang="en-US" sz="2000" dirty="0"/>
              <a:t>Pattern class</a:t>
            </a:r>
          </a:p>
        </p:txBody>
      </p:sp>
      <p:sp>
        <p:nvSpPr>
          <p:cNvPr id="292871" name="Rectangle 7"/>
          <p:cNvSpPr>
            <a:spLocks noGrp="1"/>
          </p:cNvSpPr>
          <p:nvPr>
            <p:ph idx="4294967295"/>
          </p:nvPr>
        </p:nvSpPr>
        <p:spPr>
          <a:xfrm>
            <a:off x="298450" y="1495425"/>
            <a:ext cx="8845550" cy="4643438"/>
          </a:xfrm>
        </p:spPr>
        <p:txBody>
          <a:bodyPr/>
          <a:lstStyle/>
          <a:p>
            <a:r>
              <a:rPr lang="en-US" dirty="0" err="1">
                <a:solidFill>
                  <a:schemeClr val="tx1"/>
                </a:solidFill>
              </a:rPr>
              <a:t>java.util.regex.Pattern</a:t>
            </a:r>
            <a:r>
              <a:rPr lang="en-US" dirty="0">
                <a:solidFill>
                  <a:schemeClr val="tx1"/>
                </a:solidFill>
              </a:rPr>
              <a:t> </a:t>
            </a:r>
            <a:r>
              <a:rPr lang="en-US" dirty="0" err="1">
                <a:solidFill>
                  <a:schemeClr val="tx1"/>
                </a:solidFill>
              </a:rPr>
              <a:t>precompiles</a:t>
            </a:r>
            <a:r>
              <a:rPr lang="en-US" dirty="0">
                <a:solidFill>
                  <a:schemeClr val="tx1"/>
                </a:solidFill>
              </a:rPr>
              <a:t> regular expressions so they can be executed more efficiently. Example:</a:t>
            </a:r>
          </a:p>
          <a:p>
            <a:pPr lvl="1"/>
            <a:r>
              <a:rPr lang="en-US" dirty="0">
                <a:solidFill>
                  <a:schemeClr val="tx1"/>
                </a:solidFill>
              </a:rPr>
              <a:t>String consisting of ‘a’ in the beginning and ‘b’ in the end with any number of characters in between</a:t>
            </a:r>
          </a:p>
          <a:p>
            <a:pPr lvl="2"/>
            <a:r>
              <a:rPr lang="en-US" dirty="0">
                <a:solidFill>
                  <a:schemeClr val="tx1"/>
                </a:solidFill>
              </a:rPr>
              <a:t>Pattern </a:t>
            </a:r>
            <a:r>
              <a:rPr lang="en-US" dirty="0" err="1">
                <a:solidFill>
                  <a:schemeClr val="tx1"/>
                </a:solidFill>
              </a:rPr>
              <a:t>pattern</a:t>
            </a:r>
            <a:r>
              <a:rPr lang="en-US" dirty="0">
                <a:solidFill>
                  <a:schemeClr val="tx1"/>
                </a:solidFill>
              </a:rPr>
              <a:t> = </a:t>
            </a:r>
            <a:r>
              <a:rPr lang="en-US" dirty="0" err="1">
                <a:solidFill>
                  <a:schemeClr val="tx1"/>
                </a:solidFill>
              </a:rPr>
              <a:t>Pattern.compile</a:t>
            </a:r>
            <a:r>
              <a:rPr lang="en-US" dirty="0">
                <a:solidFill>
                  <a:schemeClr val="tx1"/>
                </a:solidFill>
              </a:rPr>
              <a:t>("a*b"); </a:t>
            </a:r>
          </a:p>
          <a:p>
            <a:pPr lvl="1"/>
            <a:r>
              <a:rPr lang="en-US" dirty="0">
                <a:solidFill>
                  <a:schemeClr val="tx1"/>
                </a:solidFill>
              </a:rPr>
              <a:t>Number consisting of one or more digits </a:t>
            </a:r>
          </a:p>
          <a:p>
            <a:pPr lvl="2"/>
            <a:r>
              <a:rPr lang="en-US" dirty="0">
                <a:solidFill>
                  <a:schemeClr val="tx1"/>
                </a:solidFill>
              </a:rPr>
              <a:t>Pattern </a:t>
            </a:r>
            <a:r>
              <a:rPr lang="en-US" dirty="0" err="1">
                <a:solidFill>
                  <a:schemeClr val="tx1"/>
                </a:solidFill>
              </a:rPr>
              <a:t>pattern</a:t>
            </a:r>
            <a:r>
              <a:rPr lang="en-US" dirty="0">
                <a:solidFill>
                  <a:schemeClr val="tx1"/>
                </a:solidFill>
              </a:rPr>
              <a:t> = </a:t>
            </a:r>
            <a:r>
              <a:rPr lang="en-US" dirty="0" err="1">
                <a:solidFill>
                  <a:schemeClr val="tx1"/>
                </a:solidFill>
              </a:rPr>
              <a:t>Pattern.compile</a:t>
            </a:r>
            <a:r>
              <a:rPr lang="en-US" dirty="0">
                <a:solidFill>
                  <a:schemeClr val="tx1"/>
                </a:solidFill>
              </a:rPr>
              <a:t>("(\\d+)"); </a:t>
            </a:r>
          </a:p>
          <a:p>
            <a:r>
              <a:rPr lang="en-US" dirty="0">
                <a:solidFill>
                  <a:schemeClr val="tx1"/>
                </a:solidFill>
              </a:rPr>
              <a:t>Some methods of the Pattern class are compile(), matches(), matcher()</a:t>
            </a:r>
          </a:p>
        </p:txBody>
      </p:sp>
    </p:spTree>
    <p:extLst>
      <p:ext uri="{BB962C8B-B14F-4D97-AF65-F5344CB8AC3E}">
        <p14:creationId xmlns:p14="http://schemas.microsoft.com/office/powerpoint/2010/main" val="28556737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Rectangle 2"/>
          <p:cNvSpPr>
            <a:spLocks noGrp="1"/>
          </p:cNvSpPr>
          <p:nvPr>
            <p:ph type="title" idx="4294967295"/>
          </p:nvPr>
        </p:nvSpPr>
        <p:spPr>
          <a:xfrm>
            <a:off x="0" y="412750"/>
            <a:ext cx="8531225" cy="855663"/>
          </a:xfrm>
        </p:spPr>
        <p:txBody>
          <a:bodyPr>
            <a:normAutofit/>
          </a:bodyPr>
          <a:lstStyle/>
          <a:p>
            <a:r>
              <a:rPr lang="en-US" sz="2000" b="1" dirty="0" smtClean="0"/>
              <a:t>8.1</a:t>
            </a:r>
            <a:r>
              <a:rPr lang="en-US" sz="2000" b="1" dirty="0"/>
              <a:t>: Regular </a:t>
            </a:r>
            <a:r>
              <a:rPr lang="en-US" sz="2000" b="1" dirty="0" smtClean="0"/>
              <a:t>Expressions</a:t>
            </a:r>
            <a:r>
              <a:rPr lang="en-US" sz="2000" dirty="0" smtClean="0"/>
              <a:t> </a:t>
            </a:r>
            <a:r>
              <a:rPr lang="en-US" sz="2000" b="1" dirty="0"/>
              <a:t/>
            </a:r>
            <a:br>
              <a:rPr lang="en-US" sz="2000" b="1" dirty="0"/>
            </a:br>
            <a:r>
              <a:rPr lang="en-US" sz="2000" dirty="0"/>
              <a:t>Pattern class : Example</a:t>
            </a:r>
          </a:p>
        </p:txBody>
      </p:sp>
      <p:sp>
        <p:nvSpPr>
          <p:cNvPr id="305156" name="AutoShape 4"/>
          <p:cNvSpPr>
            <a:spLocks noChangeArrowheads="1"/>
          </p:cNvSpPr>
          <p:nvPr/>
        </p:nvSpPr>
        <p:spPr bwMode="auto">
          <a:xfrm>
            <a:off x="678540" y="1512374"/>
            <a:ext cx="6738260" cy="4038600"/>
          </a:xfrm>
          <a:prstGeom prst="roundRect">
            <a:avLst>
              <a:gd name="adj" fmla="val 16667"/>
            </a:avLst>
          </a:prstGeom>
          <a:noFill/>
          <a:ln w="19050" algn="ctr">
            <a:solidFill>
              <a:schemeClr val="tx1"/>
            </a:solidFill>
            <a:round/>
            <a:headEnd/>
            <a:tailEnd/>
          </a:ln>
          <a:effectLst/>
        </p:spPr>
        <p:txBody>
          <a:bodyPr anchor="ctr"/>
          <a:lstStyle/>
          <a:p>
            <a:pPr algn="l">
              <a:lnSpc>
                <a:spcPct val="135000"/>
              </a:lnSpc>
            </a:pPr>
            <a:r>
              <a:rPr lang="en-US" dirty="0">
                <a:latin typeface="+mj-lt"/>
                <a:cs typeface="Arial" pitchFamily="34" charset="0"/>
              </a:rPr>
              <a:t>public class </a:t>
            </a:r>
            <a:r>
              <a:rPr lang="en-US" dirty="0" err="1">
                <a:latin typeface="+mj-lt"/>
                <a:cs typeface="Arial" pitchFamily="34" charset="0"/>
              </a:rPr>
              <a:t>RegExpTest</a:t>
            </a:r>
            <a:r>
              <a:rPr lang="en-US" dirty="0">
                <a:latin typeface="+mj-lt"/>
                <a:cs typeface="Arial" pitchFamily="34" charset="0"/>
              </a:rPr>
              <a:t> {</a:t>
            </a:r>
          </a:p>
          <a:p>
            <a:pPr algn="l">
              <a:lnSpc>
                <a:spcPct val="135000"/>
              </a:lnSpc>
            </a:pPr>
            <a:r>
              <a:rPr lang="en-US" dirty="0">
                <a:latin typeface="+mj-lt"/>
                <a:cs typeface="Arial" pitchFamily="34" charset="0"/>
              </a:rPr>
              <a:t>    public static void main(String[] </a:t>
            </a:r>
            <a:r>
              <a:rPr lang="en-US" dirty="0" err="1">
                <a:latin typeface="+mj-lt"/>
                <a:cs typeface="Arial" pitchFamily="34" charset="0"/>
              </a:rPr>
              <a:t>args</a:t>
            </a:r>
            <a:r>
              <a:rPr lang="en-US" dirty="0">
                <a:latin typeface="+mj-lt"/>
                <a:cs typeface="Arial" pitchFamily="34" charset="0"/>
              </a:rPr>
              <a:t>) {</a:t>
            </a:r>
          </a:p>
          <a:p>
            <a:pPr algn="l">
              <a:lnSpc>
                <a:spcPct val="135000"/>
              </a:lnSpc>
            </a:pPr>
            <a:r>
              <a:rPr lang="en-US" dirty="0">
                <a:latin typeface="+mj-lt"/>
                <a:cs typeface="Arial" pitchFamily="34" charset="0"/>
              </a:rPr>
              <a:t>        String </a:t>
            </a:r>
            <a:r>
              <a:rPr lang="en-US" dirty="0" err="1">
                <a:latin typeface="+mj-lt"/>
                <a:cs typeface="Arial" pitchFamily="34" charset="0"/>
              </a:rPr>
              <a:t>inputStr</a:t>
            </a:r>
            <a:r>
              <a:rPr lang="en-US" dirty="0">
                <a:latin typeface="+mj-lt"/>
                <a:cs typeface="Arial" pitchFamily="34" charset="0"/>
              </a:rPr>
              <a:t> = “Test String”;</a:t>
            </a:r>
          </a:p>
          <a:p>
            <a:pPr algn="l">
              <a:lnSpc>
                <a:spcPct val="135000"/>
              </a:lnSpc>
            </a:pPr>
            <a:r>
              <a:rPr lang="en-US" dirty="0">
                <a:latin typeface="+mj-lt"/>
                <a:cs typeface="Arial" pitchFamily="34" charset="0"/>
              </a:rPr>
              <a:t>        String pattern = “Test String”;</a:t>
            </a:r>
          </a:p>
          <a:p>
            <a:pPr algn="l">
              <a:lnSpc>
                <a:spcPct val="135000"/>
              </a:lnSpc>
            </a:pPr>
            <a:r>
              <a:rPr lang="en-US" dirty="0">
                <a:latin typeface="+mj-lt"/>
                <a:cs typeface="Arial" pitchFamily="34" charset="0"/>
              </a:rPr>
              <a:t>        </a:t>
            </a:r>
            <a:r>
              <a:rPr lang="en-US" dirty="0" err="1">
                <a:latin typeface="+mj-lt"/>
                <a:cs typeface="Arial" pitchFamily="34" charset="0"/>
              </a:rPr>
              <a:t>boolean</a:t>
            </a:r>
            <a:r>
              <a:rPr lang="en-US" dirty="0">
                <a:latin typeface="+mj-lt"/>
                <a:cs typeface="Arial" pitchFamily="34" charset="0"/>
              </a:rPr>
              <a:t> </a:t>
            </a:r>
            <a:r>
              <a:rPr lang="en-US" dirty="0" err="1">
                <a:latin typeface="+mj-lt"/>
                <a:cs typeface="Arial" pitchFamily="34" charset="0"/>
              </a:rPr>
              <a:t>patternMatched</a:t>
            </a:r>
            <a:r>
              <a:rPr lang="en-US" dirty="0">
                <a:latin typeface="+mj-lt"/>
                <a:cs typeface="Arial" pitchFamily="34" charset="0"/>
              </a:rPr>
              <a:t> = </a:t>
            </a:r>
          </a:p>
          <a:p>
            <a:pPr algn="l">
              <a:lnSpc>
                <a:spcPct val="135000"/>
              </a:lnSpc>
            </a:pPr>
            <a:r>
              <a:rPr lang="en-US" dirty="0">
                <a:latin typeface="+mj-lt"/>
                <a:cs typeface="Arial" pitchFamily="34" charset="0"/>
              </a:rPr>
              <a:t>                                   </a:t>
            </a:r>
            <a:r>
              <a:rPr lang="en-US" dirty="0" err="1">
                <a:latin typeface="+mj-lt"/>
                <a:cs typeface="Arial" pitchFamily="34" charset="0"/>
              </a:rPr>
              <a:t>Pattern.matches</a:t>
            </a:r>
            <a:r>
              <a:rPr lang="en-US" dirty="0">
                <a:latin typeface="+mj-lt"/>
                <a:cs typeface="Arial" pitchFamily="34" charset="0"/>
              </a:rPr>
              <a:t>(pattern, </a:t>
            </a:r>
            <a:r>
              <a:rPr lang="en-US" dirty="0" err="1">
                <a:latin typeface="+mj-lt"/>
                <a:cs typeface="Arial" pitchFamily="34" charset="0"/>
              </a:rPr>
              <a:t>inputStr</a:t>
            </a:r>
            <a:r>
              <a:rPr lang="en-US" dirty="0">
                <a:latin typeface="+mj-lt"/>
                <a:cs typeface="Arial" pitchFamily="34" charset="0"/>
              </a:rPr>
              <a:t>);           </a:t>
            </a:r>
          </a:p>
          <a:p>
            <a:pPr algn="l">
              <a:lnSpc>
                <a:spcPct val="135000"/>
              </a:lnSpc>
            </a:pPr>
            <a:r>
              <a:rPr lang="en-US" dirty="0">
                <a:latin typeface="+mj-lt"/>
                <a:cs typeface="Arial" pitchFamily="34" charset="0"/>
              </a:rPr>
              <a:t>        </a:t>
            </a:r>
            <a:r>
              <a:rPr lang="en-US" dirty="0" err="1">
                <a:latin typeface="+mj-lt"/>
                <a:cs typeface="Arial" pitchFamily="34" charset="0"/>
              </a:rPr>
              <a:t>System.out.println</a:t>
            </a:r>
            <a:r>
              <a:rPr lang="en-US" dirty="0">
                <a:latin typeface="+mj-lt"/>
                <a:cs typeface="Arial" pitchFamily="34" charset="0"/>
              </a:rPr>
              <a:t>(</a:t>
            </a:r>
            <a:r>
              <a:rPr lang="en-US" dirty="0" err="1">
                <a:latin typeface="+mj-lt"/>
                <a:cs typeface="Arial" pitchFamily="34" charset="0"/>
              </a:rPr>
              <a:t>patternMatched</a:t>
            </a:r>
            <a:r>
              <a:rPr lang="en-US" dirty="0">
                <a:latin typeface="+mj-lt"/>
                <a:cs typeface="Arial" pitchFamily="34" charset="0"/>
              </a:rPr>
              <a:t>);</a:t>
            </a:r>
          </a:p>
          <a:p>
            <a:pPr algn="l">
              <a:lnSpc>
                <a:spcPct val="135000"/>
              </a:lnSpc>
            </a:pPr>
            <a:r>
              <a:rPr lang="en-US" dirty="0">
                <a:latin typeface="+mj-lt"/>
                <a:cs typeface="Arial" pitchFamily="34" charset="0"/>
              </a:rPr>
              <a:t>    }</a:t>
            </a:r>
          </a:p>
          <a:p>
            <a:pPr algn="l">
              <a:lnSpc>
                <a:spcPct val="135000"/>
              </a:lnSpc>
            </a:pPr>
            <a:r>
              <a:rPr lang="en-US" dirty="0">
                <a:latin typeface="+mj-lt"/>
                <a:cs typeface="Arial" pitchFamily="34" charset="0"/>
              </a:rPr>
              <a:t>}</a:t>
            </a:r>
          </a:p>
        </p:txBody>
      </p:sp>
      <p:sp>
        <p:nvSpPr>
          <p:cNvPr id="305157" name="AutoShape 5"/>
          <p:cNvSpPr>
            <a:spLocks noChangeArrowheads="1"/>
          </p:cNvSpPr>
          <p:nvPr/>
        </p:nvSpPr>
        <p:spPr bwMode="auto">
          <a:xfrm>
            <a:off x="4412340" y="4788974"/>
            <a:ext cx="2286000" cy="533400"/>
          </a:xfrm>
          <a:prstGeom prst="wedgeRectCallout">
            <a:avLst>
              <a:gd name="adj1" fmla="val -28125"/>
              <a:gd name="adj2" fmla="val -108931"/>
            </a:avLst>
          </a:prstGeom>
          <a:noFill/>
          <a:ln w="9525" algn="ctr">
            <a:solidFill>
              <a:schemeClr val="tx1"/>
            </a:solidFill>
            <a:miter lim="800000"/>
            <a:headEnd/>
            <a:tailEnd/>
          </a:ln>
          <a:effectLst/>
        </p:spPr>
        <p:txBody>
          <a:bodyPr anchor="ctr"/>
          <a:lstStyle/>
          <a:p>
            <a:r>
              <a:rPr lang="en-US" sz="1600" dirty="0">
                <a:latin typeface="+mj-lt"/>
                <a:cs typeface="Arial" pitchFamily="34" charset="0"/>
              </a:rPr>
              <a:t>Output: true</a:t>
            </a:r>
          </a:p>
        </p:txBody>
      </p:sp>
    </p:spTree>
    <p:extLst>
      <p:ext uri="{BB962C8B-B14F-4D97-AF65-F5344CB8AC3E}">
        <p14:creationId xmlns:p14="http://schemas.microsoft.com/office/powerpoint/2010/main" val="22382408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Rectangle 2"/>
          <p:cNvSpPr>
            <a:spLocks noGrp="1"/>
          </p:cNvSpPr>
          <p:nvPr>
            <p:ph type="title" idx="4294967295"/>
          </p:nvPr>
        </p:nvSpPr>
        <p:spPr>
          <a:xfrm>
            <a:off x="0" y="412750"/>
            <a:ext cx="8531225" cy="855663"/>
          </a:xfrm>
        </p:spPr>
        <p:txBody>
          <a:bodyPr>
            <a:normAutofit/>
          </a:bodyPr>
          <a:lstStyle/>
          <a:p>
            <a:r>
              <a:rPr lang="en-US" sz="2000" b="1" dirty="0" smtClean="0"/>
              <a:t>8.1</a:t>
            </a:r>
            <a:r>
              <a:rPr lang="en-US" sz="2000" b="1" dirty="0"/>
              <a:t>: Regular Expressions</a:t>
            </a:r>
            <a:r>
              <a:rPr lang="en-US" sz="2000" dirty="0"/>
              <a:t> </a:t>
            </a:r>
            <a:br>
              <a:rPr lang="en-US" sz="2000" dirty="0"/>
            </a:br>
            <a:r>
              <a:rPr lang="en-US" sz="2000" dirty="0"/>
              <a:t>Matcher class</a:t>
            </a:r>
          </a:p>
        </p:txBody>
      </p:sp>
      <p:sp>
        <p:nvSpPr>
          <p:cNvPr id="303107" name="Rectangle 3"/>
          <p:cNvSpPr>
            <a:spLocks noGrp="1"/>
          </p:cNvSpPr>
          <p:nvPr>
            <p:ph idx="4294967295"/>
          </p:nvPr>
        </p:nvSpPr>
        <p:spPr>
          <a:xfrm>
            <a:off x="298450" y="1495425"/>
            <a:ext cx="8845550" cy="4643438"/>
          </a:xfrm>
          <a:ln>
            <a:noFill/>
          </a:ln>
        </p:spPr>
        <p:txBody>
          <a:bodyPr/>
          <a:lstStyle/>
          <a:p>
            <a:r>
              <a:rPr lang="en-US" dirty="0" err="1">
                <a:solidFill>
                  <a:schemeClr val="tx1"/>
                </a:solidFill>
              </a:rPr>
              <a:t>java.util.regex.Matcher</a:t>
            </a:r>
            <a:r>
              <a:rPr lang="en-US" dirty="0">
                <a:solidFill>
                  <a:schemeClr val="tx1"/>
                </a:solidFill>
              </a:rPr>
              <a:t> interprets the pattern and performs match operations against an input string. </a:t>
            </a:r>
          </a:p>
          <a:p>
            <a:r>
              <a:rPr lang="en-US" dirty="0">
                <a:solidFill>
                  <a:schemeClr val="tx1"/>
                </a:solidFill>
              </a:rPr>
              <a:t>It provides a full set of methods to do the scanning. </a:t>
            </a:r>
          </a:p>
        </p:txBody>
      </p:sp>
      <p:sp>
        <p:nvSpPr>
          <p:cNvPr id="303108" name="AutoShape 4"/>
          <p:cNvSpPr>
            <a:spLocks noChangeArrowheads="1"/>
          </p:cNvSpPr>
          <p:nvPr/>
        </p:nvSpPr>
        <p:spPr bwMode="auto">
          <a:xfrm>
            <a:off x="547914" y="2691164"/>
            <a:ext cx="7848600" cy="3124200"/>
          </a:xfrm>
          <a:prstGeom prst="roundRect">
            <a:avLst>
              <a:gd name="adj" fmla="val 16667"/>
            </a:avLst>
          </a:prstGeom>
          <a:noFill/>
          <a:ln w="19050" algn="ctr">
            <a:solidFill>
              <a:schemeClr val="tx1"/>
            </a:solidFill>
            <a:round/>
            <a:headEnd/>
            <a:tailEnd/>
          </a:ln>
          <a:effectLst/>
        </p:spPr>
        <p:txBody>
          <a:bodyPr anchor="ctr"/>
          <a:lstStyle/>
          <a:p>
            <a:pPr algn="l">
              <a:lnSpc>
                <a:spcPct val="110000"/>
              </a:lnSpc>
            </a:pPr>
            <a:r>
              <a:rPr lang="en-US" sz="1600" dirty="0">
                <a:latin typeface="+mj-lt"/>
                <a:cs typeface="Arial" pitchFamily="34" charset="0"/>
              </a:rPr>
              <a:t>String input = "</a:t>
            </a:r>
            <a:r>
              <a:rPr lang="en-US" sz="1600" dirty="0" err="1">
                <a:latin typeface="+mj-lt"/>
                <a:cs typeface="Arial" pitchFamily="34" charset="0"/>
              </a:rPr>
              <a:t>Shop,Mop,Hopping,Chopping</a:t>
            </a:r>
            <a:r>
              <a:rPr lang="en-US" sz="1600" dirty="0">
                <a:latin typeface="+mj-lt"/>
                <a:cs typeface="Arial" pitchFamily="34" charset="0"/>
              </a:rPr>
              <a:t>";</a:t>
            </a:r>
          </a:p>
          <a:p>
            <a:pPr algn="l">
              <a:lnSpc>
                <a:spcPct val="110000"/>
              </a:lnSpc>
            </a:pPr>
            <a:r>
              <a:rPr lang="en-US" sz="1600" dirty="0">
                <a:latin typeface="+mj-lt"/>
                <a:cs typeface="Arial" pitchFamily="34" charset="0"/>
              </a:rPr>
              <a:t>Pattern </a:t>
            </a:r>
            <a:r>
              <a:rPr lang="en-US" sz="1600" dirty="0" err="1">
                <a:latin typeface="+mj-lt"/>
                <a:cs typeface="Arial" pitchFamily="34" charset="0"/>
              </a:rPr>
              <a:t>pattern</a:t>
            </a:r>
            <a:r>
              <a:rPr lang="en-US" sz="1600" dirty="0">
                <a:latin typeface="+mj-lt"/>
                <a:cs typeface="Arial" pitchFamily="34" charset="0"/>
              </a:rPr>
              <a:t> = </a:t>
            </a:r>
            <a:r>
              <a:rPr lang="en-US" sz="1600" dirty="0" err="1">
                <a:latin typeface="+mj-lt"/>
                <a:cs typeface="Arial" pitchFamily="34" charset="0"/>
              </a:rPr>
              <a:t>Pattern.</a:t>
            </a:r>
            <a:r>
              <a:rPr lang="en-US" sz="1600" i="1" dirty="0" err="1">
                <a:latin typeface="+mj-lt"/>
                <a:cs typeface="Arial" pitchFamily="34" charset="0"/>
              </a:rPr>
              <a:t>compile</a:t>
            </a:r>
            <a:r>
              <a:rPr lang="en-US" sz="1600" dirty="0">
                <a:latin typeface="+mj-lt"/>
                <a:cs typeface="Arial" pitchFamily="34" charset="0"/>
              </a:rPr>
              <a:t>("hop");</a:t>
            </a:r>
          </a:p>
          <a:p>
            <a:pPr algn="l">
              <a:lnSpc>
                <a:spcPct val="110000"/>
              </a:lnSpc>
            </a:pPr>
            <a:r>
              <a:rPr lang="en-US" sz="1600" dirty="0">
                <a:latin typeface="+mj-lt"/>
                <a:cs typeface="Arial" pitchFamily="34" charset="0"/>
              </a:rPr>
              <a:t>Matcher </a:t>
            </a:r>
            <a:r>
              <a:rPr lang="en-US" sz="1600" dirty="0" err="1">
                <a:latin typeface="+mj-lt"/>
                <a:cs typeface="Arial" pitchFamily="34" charset="0"/>
              </a:rPr>
              <a:t>matcher</a:t>
            </a:r>
            <a:r>
              <a:rPr lang="en-US" sz="1600" dirty="0">
                <a:latin typeface="+mj-lt"/>
                <a:cs typeface="Arial" pitchFamily="34" charset="0"/>
              </a:rPr>
              <a:t> = </a:t>
            </a:r>
            <a:r>
              <a:rPr lang="en-US" sz="1600" dirty="0" err="1">
                <a:latin typeface="+mj-lt"/>
                <a:cs typeface="Arial" pitchFamily="34" charset="0"/>
              </a:rPr>
              <a:t>pattern.matcher</a:t>
            </a:r>
            <a:r>
              <a:rPr lang="en-US" sz="1600" dirty="0">
                <a:latin typeface="+mj-lt"/>
                <a:cs typeface="Arial" pitchFamily="34" charset="0"/>
              </a:rPr>
              <a:t>(input);</a:t>
            </a:r>
          </a:p>
          <a:p>
            <a:pPr algn="l">
              <a:lnSpc>
                <a:spcPct val="110000"/>
              </a:lnSpc>
            </a:pPr>
            <a:r>
              <a:rPr lang="en-US" sz="1600" dirty="0" err="1">
                <a:latin typeface="+mj-lt"/>
                <a:cs typeface="Arial" pitchFamily="34" charset="0"/>
              </a:rPr>
              <a:t>System.</a:t>
            </a:r>
            <a:r>
              <a:rPr lang="en-US" sz="1600" i="1" dirty="0" err="1">
                <a:latin typeface="+mj-lt"/>
                <a:cs typeface="Arial" pitchFamily="34" charset="0"/>
              </a:rPr>
              <a:t>out</a:t>
            </a:r>
            <a:r>
              <a:rPr lang="en-US" sz="1600" dirty="0" err="1">
                <a:latin typeface="+mj-lt"/>
                <a:cs typeface="Arial" pitchFamily="34" charset="0"/>
              </a:rPr>
              <a:t>.println</a:t>
            </a:r>
            <a:r>
              <a:rPr lang="en-US" sz="1600" dirty="0">
                <a:latin typeface="+mj-lt"/>
                <a:cs typeface="Arial" pitchFamily="34" charset="0"/>
              </a:rPr>
              <a:t>(</a:t>
            </a:r>
            <a:r>
              <a:rPr lang="en-US" sz="1600" dirty="0" err="1">
                <a:latin typeface="+mj-lt"/>
                <a:cs typeface="Arial" pitchFamily="34" charset="0"/>
              </a:rPr>
              <a:t>matcher.matches</a:t>
            </a:r>
            <a:r>
              <a:rPr lang="en-US" sz="1600" dirty="0">
                <a:latin typeface="+mj-lt"/>
                <a:cs typeface="Arial" pitchFamily="34" charset="0"/>
              </a:rPr>
              <a:t>());</a:t>
            </a:r>
          </a:p>
          <a:p>
            <a:pPr algn="l">
              <a:lnSpc>
                <a:spcPct val="110000"/>
              </a:lnSpc>
            </a:pPr>
            <a:r>
              <a:rPr lang="en-US" sz="1600" b="1" dirty="0">
                <a:latin typeface="+mj-lt"/>
                <a:cs typeface="Arial" pitchFamily="34" charset="0"/>
              </a:rPr>
              <a:t>while</a:t>
            </a:r>
            <a:r>
              <a:rPr lang="en-US" sz="1600" dirty="0">
                <a:latin typeface="+mj-lt"/>
                <a:cs typeface="Arial" pitchFamily="34" charset="0"/>
              </a:rPr>
              <a:t> (</a:t>
            </a:r>
            <a:r>
              <a:rPr lang="en-US" sz="1600" dirty="0" err="1">
                <a:latin typeface="+mj-lt"/>
                <a:cs typeface="Arial" pitchFamily="34" charset="0"/>
              </a:rPr>
              <a:t>matcher.find</a:t>
            </a:r>
            <a:r>
              <a:rPr lang="en-US" sz="1600" dirty="0">
                <a:latin typeface="+mj-lt"/>
                <a:cs typeface="Arial" pitchFamily="34" charset="0"/>
              </a:rPr>
              <a:t>()){</a:t>
            </a:r>
          </a:p>
          <a:p>
            <a:pPr algn="l">
              <a:lnSpc>
                <a:spcPct val="110000"/>
              </a:lnSpc>
            </a:pPr>
            <a:r>
              <a:rPr lang="en-US" sz="1600" dirty="0">
                <a:latin typeface="+mj-lt"/>
                <a:cs typeface="Arial" pitchFamily="34" charset="0"/>
              </a:rPr>
              <a:t>    </a:t>
            </a:r>
            <a:r>
              <a:rPr lang="en-US" sz="1600" dirty="0" err="1">
                <a:latin typeface="+mj-lt"/>
                <a:cs typeface="Arial" pitchFamily="34" charset="0"/>
              </a:rPr>
              <a:t>System.out.println</a:t>
            </a:r>
            <a:r>
              <a:rPr lang="en-US" sz="1600" dirty="0">
                <a:latin typeface="+mj-lt"/>
                <a:cs typeface="Arial" pitchFamily="34" charset="0"/>
              </a:rPr>
              <a:t>(</a:t>
            </a:r>
            <a:r>
              <a:rPr lang="en-US" sz="1600" dirty="0" err="1">
                <a:latin typeface="+mj-lt"/>
                <a:cs typeface="Arial" pitchFamily="34" charset="0"/>
              </a:rPr>
              <a:t>matcher.group</a:t>
            </a:r>
            <a:r>
              <a:rPr lang="en-US" sz="1600" dirty="0">
                <a:latin typeface="+mj-lt"/>
                <a:cs typeface="Arial" pitchFamily="34" charset="0"/>
              </a:rPr>
              <a:t>() + ": " +</a:t>
            </a:r>
            <a:r>
              <a:rPr lang="en-US" sz="1600" dirty="0" err="1">
                <a:latin typeface="+mj-lt"/>
                <a:cs typeface="Arial" pitchFamily="34" charset="0"/>
              </a:rPr>
              <a:t>matcher.start</a:t>
            </a:r>
            <a:r>
              <a:rPr lang="en-US" sz="1600" dirty="0">
                <a:latin typeface="+mj-lt"/>
                <a:cs typeface="Arial" pitchFamily="34" charset="0"/>
              </a:rPr>
              <a:t>() + ": " + </a:t>
            </a:r>
            <a:r>
              <a:rPr lang="en-US" sz="1600" dirty="0" err="1">
                <a:latin typeface="+mj-lt"/>
                <a:cs typeface="Arial" pitchFamily="34" charset="0"/>
              </a:rPr>
              <a:t>matcher.end</a:t>
            </a:r>
            <a:r>
              <a:rPr lang="en-US" sz="1600" dirty="0">
                <a:latin typeface="+mj-lt"/>
                <a:cs typeface="Arial" pitchFamily="34" charset="0"/>
              </a:rPr>
              <a:t>());</a:t>
            </a:r>
          </a:p>
          <a:p>
            <a:pPr algn="l">
              <a:lnSpc>
                <a:spcPct val="110000"/>
              </a:lnSpc>
            </a:pPr>
            <a:r>
              <a:rPr lang="en-US" sz="1600" dirty="0">
                <a:latin typeface="+mj-lt"/>
                <a:cs typeface="Arial" pitchFamily="34" charset="0"/>
              </a:rPr>
              <a:t>}</a:t>
            </a:r>
          </a:p>
        </p:txBody>
      </p:sp>
      <p:sp>
        <p:nvSpPr>
          <p:cNvPr id="303109" name="AutoShape 5"/>
          <p:cNvSpPr>
            <a:spLocks noChangeArrowheads="1"/>
          </p:cNvSpPr>
          <p:nvPr/>
        </p:nvSpPr>
        <p:spPr bwMode="auto">
          <a:xfrm>
            <a:off x="6262914" y="3967514"/>
            <a:ext cx="1981200" cy="381000"/>
          </a:xfrm>
          <a:prstGeom prst="wedgeRectCallout">
            <a:avLst>
              <a:gd name="adj1" fmla="val -102162"/>
              <a:gd name="adj2" fmla="val -12917"/>
            </a:avLst>
          </a:prstGeom>
          <a:solidFill>
            <a:srgbClr val="DDDDDD"/>
          </a:solidFill>
          <a:ln w="9525" algn="ctr">
            <a:solidFill>
              <a:schemeClr val="tx1"/>
            </a:solidFill>
            <a:miter lim="800000"/>
            <a:headEnd/>
            <a:tailEnd/>
          </a:ln>
          <a:effectLst/>
        </p:spPr>
        <p:txBody>
          <a:bodyPr anchor="ctr"/>
          <a:lstStyle/>
          <a:p>
            <a:r>
              <a:rPr lang="en-US" sz="1400" dirty="0">
                <a:latin typeface="+mj-lt"/>
                <a:cs typeface="Arial" pitchFamily="34" charset="0"/>
              </a:rPr>
              <a:t>Displays : false</a:t>
            </a:r>
          </a:p>
        </p:txBody>
      </p:sp>
      <p:sp>
        <p:nvSpPr>
          <p:cNvPr id="303110" name="AutoShape 6"/>
          <p:cNvSpPr>
            <a:spLocks noChangeArrowheads="1"/>
          </p:cNvSpPr>
          <p:nvPr/>
        </p:nvSpPr>
        <p:spPr bwMode="auto">
          <a:xfrm>
            <a:off x="4586514" y="5224242"/>
            <a:ext cx="1600200" cy="914400"/>
          </a:xfrm>
          <a:prstGeom prst="wedgeRectCallout">
            <a:avLst>
              <a:gd name="adj1" fmla="val -80556"/>
              <a:gd name="adj2" fmla="val -86458"/>
            </a:avLst>
          </a:prstGeom>
          <a:solidFill>
            <a:srgbClr val="DDDDDD"/>
          </a:solidFill>
          <a:ln w="9525" algn="ctr">
            <a:solidFill>
              <a:schemeClr val="tx1"/>
            </a:solidFill>
            <a:miter lim="800000"/>
            <a:headEnd/>
            <a:tailEnd/>
          </a:ln>
          <a:effectLst/>
        </p:spPr>
        <p:txBody>
          <a:bodyPr anchor="ctr"/>
          <a:lstStyle/>
          <a:p>
            <a:pPr algn="l"/>
            <a:r>
              <a:rPr lang="en-US" sz="1400" dirty="0">
                <a:latin typeface="+mj-lt"/>
                <a:cs typeface="Arial" pitchFamily="34" charset="0"/>
              </a:rPr>
              <a:t>Displays:</a:t>
            </a:r>
          </a:p>
          <a:p>
            <a:pPr algn="l"/>
            <a:r>
              <a:rPr lang="en-US" sz="1400" dirty="0">
                <a:latin typeface="+mj-lt"/>
                <a:cs typeface="Arial" pitchFamily="34" charset="0"/>
              </a:rPr>
              <a:t>hop: 1: 4</a:t>
            </a:r>
          </a:p>
          <a:p>
            <a:pPr algn="l"/>
            <a:r>
              <a:rPr lang="en-US" sz="1400" dirty="0">
                <a:latin typeface="+mj-lt"/>
                <a:cs typeface="Arial" pitchFamily="34" charset="0"/>
              </a:rPr>
              <a:t>hop: 18: 21</a:t>
            </a:r>
          </a:p>
        </p:txBody>
      </p:sp>
    </p:spTree>
    <p:extLst>
      <p:ext uri="{BB962C8B-B14F-4D97-AF65-F5344CB8AC3E}">
        <p14:creationId xmlns:p14="http://schemas.microsoft.com/office/powerpoint/2010/main" val="28901095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2" name="Rectangle 2"/>
          <p:cNvSpPr>
            <a:spLocks noGrp="1"/>
          </p:cNvSpPr>
          <p:nvPr>
            <p:ph type="title" idx="4294967295"/>
          </p:nvPr>
        </p:nvSpPr>
        <p:spPr>
          <a:xfrm>
            <a:off x="0" y="412750"/>
            <a:ext cx="8531225" cy="855663"/>
          </a:xfrm>
        </p:spPr>
        <p:txBody>
          <a:bodyPr>
            <a:normAutofit/>
          </a:bodyPr>
          <a:lstStyle/>
          <a:p>
            <a:r>
              <a:rPr lang="en-US" sz="2000" b="1" dirty="0" smtClean="0"/>
              <a:t>8.1</a:t>
            </a:r>
            <a:r>
              <a:rPr lang="en-US" sz="2000" b="1" dirty="0"/>
              <a:t>: Regular Expressions</a:t>
            </a:r>
            <a:r>
              <a:rPr lang="en-US" sz="2000" dirty="0"/>
              <a:t> </a:t>
            </a:r>
            <a:r>
              <a:rPr lang="en-US" sz="2000" b="1" dirty="0"/>
              <a:t/>
            </a:r>
            <a:br>
              <a:rPr lang="en-US" sz="2000" b="1" dirty="0"/>
            </a:br>
            <a:r>
              <a:rPr lang="en-US" sz="2000" dirty="0"/>
              <a:t>Regular Expression guide</a:t>
            </a:r>
          </a:p>
        </p:txBody>
      </p:sp>
      <p:graphicFrame>
        <p:nvGraphicFramePr>
          <p:cNvPr id="312323" name="Group 3"/>
          <p:cNvGraphicFramePr>
            <a:graphicFrameLocks noGrp="1"/>
          </p:cNvGraphicFramePr>
          <p:nvPr>
            <p:ph idx="4294967295"/>
            <p:extLst>
              <p:ext uri="{D42A27DB-BD31-4B8C-83A1-F6EECF244321}">
                <p14:modId xmlns:p14="http://schemas.microsoft.com/office/powerpoint/2010/main" val="2938869973"/>
              </p:ext>
            </p:extLst>
          </p:nvPr>
        </p:nvGraphicFramePr>
        <p:xfrm>
          <a:off x="791570" y="1618659"/>
          <a:ext cx="7680960" cy="4724400"/>
        </p:xfrm>
        <a:graphic>
          <a:graphicData uri="http://schemas.openxmlformats.org/drawingml/2006/table">
            <a:tbl>
              <a:tblPr/>
              <a:tblGrid>
                <a:gridCol w="2271828"/>
                <a:gridCol w="5409132"/>
              </a:tblGrid>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800" b="1" i="0" u="none" strike="noStrike" cap="none" normalizeH="0" baseline="0" dirty="0" smtClean="0">
                          <a:ln>
                            <a:noFill/>
                          </a:ln>
                          <a:solidFill>
                            <a:schemeClr val="tx1"/>
                          </a:solidFill>
                          <a:effectLst/>
                          <a:latin typeface="+mj-lt"/>
                          <a:cs typeface="Arial" pitchFamily="34" charset="0"/>
                        </a:rPr>
                        <a:t>Construct</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800" b="1" i="0" u="none" strike="noStrike" cap="none" normalizeH="0" baseline="0" smtClean="0">
                          <a:ln>
                            <a:noFill/>
                          </a:ln>
                          <a:solidFill>
                            <a:schemeClr val="tx1"/>
                          </a:solidFill>
                          <a:effectLst/>
                          <a:latin typeface="+mj-lt"/>
                          <a:cs typeface="Arial" pitchFamily="34" charset="0"/>
                        </a:rPr>
                        <a:t>Matches</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\d</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 digit</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\D</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smtClean="0">
                          <a:ln>
                            <a:noFill/>
                          </a:ln>
                          <a:solidFill>
                            <a:schemeClr val="tx1"/>
                          </a:solidFill>
                          <a:effectLst/>
                          <a:latin typeface="+mj-lt"/>
                          <a:cs typeface="Arial" pitchFamily="34" charset="0"/>
                        </a:rPr>
                        <a:t>A non digit</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\s</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smtClean="0">
                          <a:ln>
                            <a:noFill/>
                          </a:ln>
                          <a:solidFill>
                            <a:schemeClr val="tx1"/>
                          </a:solidFill>
                          <a:effectLst/>
                          <a:latin typeface="+mj-lt"/>
                          <a:cs typeface="Arial" pitchFamily="34" charset="0"/>
                        </a:rPr>
                        <a:t>A white space character</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\S</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smtClean="0">
                          <a:ln>
                            <a:noFill/>
                          </a:ln>
                          <a:solidFill>
                            <a:schemeClr val="tx1"/>
                          </a:solidFill>
                          <a:effectLst/>
                          <a:latin typeface="+mj-lt"/>
                          <a:cs typeface="Arial" pitchFamily="34" charset="0"/>
                        </a:rPr>
                        <a:t>A non-whitespace character</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smtClean="0">
                          <a:ln>
                            <a:noFill/>
                          </a:ln>
                          <a:solidFill>
                            <a:schemeClr val="tx1"/>
                          </a:solidFill>
                          <a:effectLst/>
                          <a:latin typeface="+mj-lt"/>
                          <a:cs typeface="Arial" pitchFamily="34" charset="0"/>
                        </a:rPr>
                        <a:t>Beginning of a line</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smtClean="0">
                          <a:ln>
                            <a:noFill/>
                          </a:ln>
                          <a:solidFill>
                            <a:schemeClr val="tx1"/>
                          </a:solidFill>
                          <a:effectLst/>
                          <a:latin typeface="+mj-lt"/>
                          <a:cs typeface="Arial" pitchFamily="34" charset="0"/>
                        </a:rPr>
                        <a:t>The end of a line</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smtClean="0">
                          <a:ln>
                            <a:noFill/>
                          </a:ln>
                          <a:solidFill>
                            <a:schemeClr val="tx1"/>
                          </a:solidFill>
                          <a:effectLst/>
                          <a:latin typeface="+mj-lt"/>
                          <a:cs typeface="Arial" pitchFamily="34" charset="0"/>
                        </a:rPr>
                        <a:t>.</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Any character</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smtClean="0">
                          <a:ln>
                            <a:noFill/>
                          </a:ln>
                          <a:solidFill>
                            <a:schemeClr val="tx1"/>
                          </a:solidFill>
                          <a:effectLst/>
                          <a:latin typeface="+mj-lt"/>
                          <a:cs typeface="Arial" pitchFamily="34" charset="0"/>
                        </a:rPr>
                        <a:t>*</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Any no of characters</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20624">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ts val="30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Escape character</a:t>
                      </a:r>
                    </a:p>
                  </a:txBody>
                  <a:tcPr marL="149502" marR="1495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37954871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Rectangle 2"/>
          <p:cNvSpPr>
            <a:spLocks noGrp="1"/>
          </p:cNvSpPr>
          <p:nvPr>
            <p:ph type="title" idx="4294967295"/>
          </p:nvPr>
        </p:nvSpPr>
        <p:spPr>
          <a:xfrm>
            <a:off x="0" y="412750"/>
            <a:ext cx="8531225" cy="855663"/>
          </a:xfrm>
        </p:spPr>
        <p:txBody>
          <a:bodyPr>
            <a:normAutofit/>
          </a:bodyPr>
          <a:lstStyle/>
          <a:p>
            <a:r>
              <a:rPr lang="en-US" sz="2000" b="1" dirty="0" smtClean="0"/>
              <a:t>8.1</a:t>
            </a:r>
            <a:r>
              <a:rPr lang="en-US" sz="2000" b="1" dirty="0"/>
              <a:t>: Regular Expressions</a:t>
            </a:r>
            <a:r>
              <a:rPr lang="en-US" sz="2000" dirty="0"/>
              <a:t> </a:t>
            </a:r>
            <a:br>
              <a:rPr lang="en-US" sz="2000" dirty="0"/>
            </a:br>
            <a:r>
              <a:rPr lang="en-US" sz="2000" dirty="0"/>
              <a:t>Regular Expression guide</a:t>
            </a:r>
          </a:p>
        </p:txBody>
      </p:sp>
      <p:graphicFrame>
        <p:nvGraphicFramePr>
          <p:cNvPr id="295980" name="Group 44"/>
          <p:cNvGraphicFramePr>
            <a:graphicFrameLocks noGrp="1"/>
          </p:cNvGraphicFramePr>
          <p:nvPr>
            <p:ph idx="4294967295"/>
            <p:extLst>
              <p:ext uri="{D42A27DB-BD31-4B8C-83A1-F6EECF244321}">
                <p14:modId xmlns:p14="http://schemas.microsoft.com/office/powerpoint/2010/main" val="3841287992"/>
              </p:ext>
            </p:extLst>
          </p:nvPr>
        </p:nvGraphicFramePr>
        <p:xfrm>
          <a:off x="859809" y="1617686"/>
          <a:ext cx="7030398" cy="4420905"/>
        </p:xfrm>
        <a:graphic>
          <a:graphicData uri="http://schemas.openxmlformats.org/drawingml/2006/table">
            <a:tbl>
              <a:tblPr/>
              <a:tblGrid>
                <a:gridCol w="2192854"/>
                <a:gridCol w="4837544"/>
              </a:tblGrid>
              <a:tr h="471984">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800" b="1" i="0" u="none" strike="noStrike" cap="none" normalizeH="0" baseline="0" dirty="0" smtClean="0">
                          <a:ln>
                            <a:noFill/>
                          </a:ln>
                          <a:solidFill>
                            <a:schemeClr val="tx1"/>
                          </a:solidFill>
                          <a:effectLst/>
                          <a:latin typeface="+mj-lt"/>
                          <a:cs typeface="Arial" pitchFamily="34" charset="0"/>
                        </a:rPr>
                        <a:t>construct</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800" b="1" i="0" u="none" strike="noStrike" cap="none" normalizeH="0" baseline="0" dirty="0" smtClean="0">
                          <a:ln>
                            <a:noFill/>
                          </a:ln>
                          <a:solidFill>
                            <a:schemeClr val="tx1"/>
                          </a:solidFill>
                          <a:effectLst/>
                          <a:latin typeface="+mj-lt"/>
                          <a:cs typeface="Arial" pitchFamily="34" charset="0"/>
                        </a:rPr>
                        <a:t>Matches</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509064">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t>
                      </a:r>
                      <a:r>
                        <a:rPr kumimoji="0" lang="en-US" sz="1600" b="0" i="0" u="none" strike="noStrike" cap="none" normalizeH="0" baseline="0" dirty="0" err="1" smtClean="0">
                          <a:ln>
                            <a:noFill/>
                          </a:ln>
                          <a:solidFill>
                            <a:schemeClr val="tx1"/>
                          </a:solidFill>
                          <a:effectLst/>
                          <a:latin typeface="+mj-lt"/>
                          <a:cs typeface="Arial" pitchFamily="34" charset="0"/>
                        </a:rPr>
                        <a:t>abc</a:t>
                      </a:r>
                      <a:r>
                        <a:rPr kumimoji="0" lang="en-US" sz="1600" b="0" i="0" u="none" strike="noStrike" cap="none" normalizeH="0" baseline="0" dirty="0" smtClean="0">
                          <a:ln>
                            <a:noFill/>
                          </a:ln>
                          <a:solidFill>
                            <a:schemeClr val="tx1"/>
                          </a:solidFill>
                          <a:effectLst/>
                          <a:latin typeface="+mj-lt"/>
                          <a:cs typeface="Arial" pitchFamily="34" charset="0"/>
                        </a:rPr>
                        <a:t>] </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 b, or c</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509064">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t>
                      </a:r>
                      <a:r>
                        <a:rPr kumimoji="0" lang="en-US" sz="1600" b="0" i="0" u="none" strike="noStrike" cap="none" normalizeH="0" baseline="0" dirty="0" err="1" smtClean="0">
                          <a:ln>
                            <a:noFill/>
                          </a:ln>
                          <a:solidFill>
                            <a:schemeClr val="tx1"/>
                          </a:solidFill>
                          <a:effectLst/>
                          <a:latin typeface="+mj-lt"/>
                          <a:cs typeface="Arial" pitchFamily="34" charset="0"/>
                        </a:rPr>
                        <a:t>abc</a:t>
                      </a:r>
                      <a:r>
                        <a:rPr kumimoji="0" lang="en-US" sz="1600" b="0" i="0" u="none" strike="noStrike" cap="none" normalizeH="0" baseline="0" dirty="0" smtClean="0">
                          <a:ln>
                            <a:noFill/>
                          </a:ln>
                          <a:solidFill>
                            <a:schemeClr val="tx1"/>
                          </a:solidFill>
                          <a:effectLst/>
                          <a:latin typeface="+mj-lt"/>
                          <a:cs typeface="Arial" pitchFamily="34" charset="0"/>
                        </a:rPr>
                        <a:t>]</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Any character except a, b, or c </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509064">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a:t>
                      </a:r>
                      <a:r>
                        <a:rPr kumimoji="0" lang="en-US" sz="1600" b="0" i="0" u="none" strike="noStrike" cap="none" normalizeH="0" baseline="0" dirty="0" err="1" smtClean="0">
                          <a:ln>
                            <a:noFill/>
                          </a:ln>
                          <a:solidFill>
                            <a:schemeClr val="tx1"/>
                          </a:solidFill>
                          <a:effectLst/>
                          <a:latin typeface="+mj-lt"/>
                          <a:cs typeface="Arial" pitchFamily="34" charset="0"/>
                        </a:rPr>
                        <a:t>zA</a:t>
                      </a:r>
                      <a:r>
                        <a:rPr kumimoji="0" lang="en-US" sz="1600" b="0" i="0" u="none" strike="noStrike" cap="none" normalizeH="0" baseline="0" dirty="0" smtClean="0">
                          <a:ln>
                            <a:noFill/>
                          </a:ln>
                          <a:solidFill>
                            <a:schemeClr val="tx1"/>
                          </a:solidFill>
                          <a:effectLst/>
                          <a:latin typeface="+mj-lt"/>
                          <a:cs typeface="Arial" pitchFamily="34" charset="0"/>
                        </a:rPr>
                        <a:t>-Z] </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 through z or A through Z, inclusive </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669325">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[a-d[m-p]]</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 through d, or m through p: </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509064">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smtClean="0">
                          <a:ln>
                            <a:noFill/>
                          </a:ln>
                          <a:solidFill>
                            <a:schemeClr val="tx1"/>
                          </a:solidFill>
                          <a:effectLst/>
                          <a:latin typeface="+mj-lt"/>
                          <a:cs typeface="Arial" pitchFamily="34" charset="0"/>
                        </a:rPr>
                        <a:t>[a-z&amp;&amp;[def]] </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d, e, or f </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509064">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smtClean="0">
                          <a:ln>
                            <a:noFill/>
                          </a:ln>
                          <a:solidFill>
                            <a:schemeClr val="tx1"/>
                          </a:solidFill>
                          <a:effectLst/>
                          <a:latin typeface="+mj-lt"/>
                          <a:cs typeface="Arial" pitchFamily="34" charset="0"/>
                        </a:rPr>
                        <a:t>[a-z&amp;&amp;[^bc]]</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 through z, except for b and c</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509064">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[a-z&amp;&amp;[^m-p]]</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ts val="3500"/>
                        </a:lnSpc>
                        <a:spcBef>
                          <a:spcPct val="20000"/>
                        </a:spcBef>
                        <a:spcAft>
                          <a:spcPct val="0"/>
                        </a:spcAft>
                        <a:buClrTx/>
                        <a:buSzTx/>
                        <a:buFont typeface="Arial" pitchFamily="34" charset="0"/>
                        <a:buNone/>
                        <a:tabLst/>
                      </a:pPr>
                      <a:r>
                        <a:rPr kumimoji="0" lang="en-US" sz="1600" b="0" i="0" u="none" strike="noStrike" cap="none" normalizeH="0" baseline="0" dirty="0" smtClean="0">
                          <a:ln>
                            <a:noFill/>
                          </a:ln>
                          <a:solidFill>
                            <a:schemeClr val="tx1"/>
                          </a:solidFill>
                          <a:effectLst/>
                          <a:latin typeface="+mj-lt"/>
                          <a:cs typeface="Arial" pitchFamily="34" charset="0"/>
                        </a:rPr>
                        <a:t>a through z, and not m through p:</a:t>
                      </a:r>
                    </a:p>
                  </a:txBody>
                  <a:tcPr marL="126052" marR="12605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bl>
          </a:graphicData>
        </a:graphic>
      </p:graphicFrame>
    </p:spTree>
    <p:extLst>
      <p:ext uri="{BB962C8B-B14F-4D97-AF65-F5344CB8AC3E}">
        <p14:creationId xmlns:p14="http://schemas.microsoft.com/office/powerpoint/2010/main" val="388485610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b7lR2ZPdT0GiqzvYZsxoo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DDnGmnlJWUybweSHRV5zM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gQ5iGtRqU02KNLCmPGzp4A"/>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Dc8wFtNDQEWdRtOXF1Qy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MtFIJDhqukmiZrrs7RIxO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BBk8lAE_1EizYsNCWPJyz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LSf6F_6IvUOzE1MWebP3wg"/>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lIkCAESggUqrdbLfjv5zD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rciOYA.RlUiY0_0bhJg.j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1xI4A68crEiZSNCDbGy9g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zTl75Tp2nEy_4PpazGLtV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8_pk8PYzpk.FktMHhDaTFw"/>
</p:tagLst>
</file>

<file path=ppt/theme/theme1.xml><?xml version="1.0" encoding="utf-8"?>
<a:theme xmlns:a="http://schemas.openxmlformats.org/drawingml/2006/main" name="2_Corporate Presentation Template (4x3 - Normal)">
  <a:themeElements>
    <a:clrScheme name="Capgemini">
      <a:dk1>
        <a:srgbClr val="00264A"/>
      </a:dk1>
      <a:lt1>
        <a:sysClr val="window" lastClr="FFFFFF"/>
      </a:lt1>
      <a:dk2>
        <a:srgbClr val="9F958F"/>
      </a:dk2>
      <a:lt2>
        <a:srgbClr val="909090"/>
      </a:lt2>
      <a:accent1>
        <a:srgbClr val="F9BE01"/>
      </a:accent1>
      <a:accent2>
        <a:srgbClr val="ED771A"/>
      </a:accent2>
      <a:accent3>
        <a:srgbClr val="B70132"/>
      </a:accent3>
      <a:accent4>
        <a:srgbClr val="691E7C"/>
      </a:accent4>
      <a:accent5>
        <a:srgbClr val="0098CC"/>
      </a:accent5>
      <a:accent6>
        <a:srgbClr val="BDBD00"/>
      </a:accent6>
      <a:hlink>
        <a:srgbClr val="7DAFA5"/>
      </a:hlink>
      <a:folHlink>
        <a:srgbClr val="BA0065"/>
      </a:folHlink>
    </a:clrScheme>
    <a:fontScheme name="Capgemin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solidFill>
            <a:schemeClr val="tx2"/>
          </a:solid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2.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22E8C0FC-19AA-49B3-8B48-D5D7B28791A3}"/>
    </a:ext>
  </a:extLst>
</a:theme>
</file>

<file path=ppt/theme/theme3.xml><?xml version="1.0" encoding="utf-8"?>
<a:theme xmlns:a="http://schemas.openxmlformats.org/drawingml/2006/main" name="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D402EEFE-15E7-483D-8A8B-C0D1F6FA0BF2}"/>
    </a:ext>
  </a:extLst>
</a:theme>
</file>

<file path=ppt/theme/theme4.xml><?xml version="1.0" encoding="utf-8"?>
<a:theme xmlns:a="http://schemas.openxmlformats.org/drawingml/2006/main" name="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D62C5B02-DB0C-41FB-BDEB-B0054E93272C}"/>
    </a:ext>
  </a:extLst>
</a:theme>
</file>

<file path=ppt/theme/theme5.xml><?xml version="1.0" encoding="utf-8"?>
<a:theme xmlns:a="http://schemas.openxmlformats.org/drawingml/2006/main" name="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owerPoint _NEW template_CG" id="{503C1DEE-B8E4-4B69-9D97-BBA729C1B7C8}" vid="{D859A5F2-C739-41AA-9514-D41AE2EC2FA5}"/>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64F797F9BD2124B9B89E1787624A7F8" ma:contentTypeVersion="9" ma:contentTypeDescription="Create a new document." ma:contentTypeScope="" ma:versionID="47f4cee75829005120e89cd2469d13d7">
  <xsd:schema xmlns:xsd="http://www.w3.org/2001/XMLSchema" xmlns:xs="http://www.w3.org/2001/XMLSchema" xmlns:p="http://schemas.microsoft.com/office/2006/metadata/properties" xmlns:ns2="http://schemas.microsoft.com/sharepoint/v3/fields" xmlns:ns3="26bed2a0-a239-4228-bd8e-b46f54fc12da" targetNamespace="http://schemas.microsoft.com/office/2006/metadata/properties" ma:root="true" ma:fieldsID="e30c8c25242ea639c89cd63a34a535c3" ns2:_="" ns3:_="">
    <xsd:import namespace="http://schemas.microsoft.com/sharepoint/v3/fields"/>
    <xsd:import namespace="26bed2a0-a239-4228-bd8e-b46f54fc12da"/>
    <xsd:element name="properties">
      <xsd:complexType>
        <xsd:sequence>
          <xsd:element name="documentManagement">
            <xsd:complexType>
              <xsd:all>
                <xsd:element ref="ns2:_Version" minOccurs="0"/>
                <xsd:element ref="ns3:Level"/>
                <xsd:element ref="ns3:Category"/>
                <xsd:element ref="ns2:_DCDateModified" minOccurs="0"/>
                <xsd:element ref="ns3:Material_x0020_Type"/>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Version" ma:index="8" nillable="true" ma:displayName="Version" ma:internalName="_Version">
      <xsd:simpleType>
        <xsd:restriction base="dms:Text"/>
      </xsd:simpleType>
    </xsd:element>
    <xsd:element name="_DCDateModified" ma:index="11" nillable="true" ma:displayName="Date Modified" ma:description="The date on which this resource was last modified" ma:format="DateTime" ma:internalName="_DCDateModified">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6bed2a0-a239-4228-bd8e-b46f54fc12da" elementFormDefault="qualified">
    <xsd:import namespace="http://schemas.microsoft.com/office/2006/documentManagement/types"/>
    <xsd:import namespace="http://schemas.microsoft.com/office/infopath/2007/PartnerControls"/>
    <xsd:element name="Level" ma:index="9"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10"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12"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DCDateModified xmlns="http://schemas.microsoft.com/sharepoint/v3/fields" xsi:nil="true"/>
    <Material_x0020_Type xmlns="26bed2a0-a239-4228-bd8e-b46f54fc12da">Class book</Material_x0020_Type>
    <Category xmlns="26bed2a0-a239-4228-bd8e-b46f54fc12da">Module Artifact</Category>
    <Level xmlns="26bed2a0-a239-4228-bd8e-b46f54fc12da">L1</Level>
  </documentManagement>
</p:properties>
</file>

<file path=customXml/itemProps1.xml><?xml version="1.0" encoding="utf-8"?>
<ds:datastoreItem xmlns:ds="http://schemas.openxmlformats.org/officeDocument/2006/customXml" ds:itemID="{D4C78E9E-BA71-4391-A08D-662EE5CF36D7}"/>
</file>

<file path=customXml/itemProps2.xml><?xml version="1.0" encoding="utf-8"?>
<ds:datastoreItem xmlns:ds="http://schemas.openxmlformats.org/officeDocument/2006/customXml" ds:itemID="{1B673CDC-8BE6-4391-ABD9-A817C61AB8C9}"/>
</file>

<file path=customXml/itemProps3.xml><?xml version="1.0" encoding="utf-8"?>
<ds:datastoreItem xmlns:ds="http://schemas.openxmlformats.org/officeDocument/2006/customXml" ds:itemID="{7C1830C8-F522-4AF4-83DD-915E4EE23EB4}"/>
</file>

<file path=docProps/app.xml><?xml version="1.0" encoding="utf-8"?>
<Properties xmlns="http://schemas.openxmlformats.org/officeDocument/2006/extended-properties" xmlns:vt="http://schemas.openxmlformats.org/officeDocument/2006/docPropsVTypes">
  <Template/>
  <TotalTime>2817</TotalTime>
  <Words>1078</Words>
  <Application>Microsoft Office PowerPoint</Application>
  <PresentationFormat>On-screen Show (4:3)</PresentationFormat>
  <Paragraphs>133</Paragraphs>
  <Slides>13</Slides>
  <Notes>13</Notes>
  <HiddenSlides>0</HiddenSlides>
  <MMClips>0</MMClips>
  <ScaleCrop>false</ScaleCrop>
  <HeadingPairs>
    <vt:vector size="6" baseType="variant">
      <vt:variant>
        <vt:lpstr>Theme</vt:lpstr>
      </vt:variant>
      <vt:variant>
        <vt:i4>5</vt:i4>
      </vt:variant>
      <vt:variant>
        <vt:lpstr>Embedded OLE Servers</vt:lpstr>
      </vt:variant>
      <vt:variant>
        <vt:i4>1</vt:i4>
      </vt:variant>
      <vt:variant>
        <vt:lpstr>Slide Titles</vt:lpstr>
      </vt:variant>
      <vt:variant>
        <vt:i4>13</vt:i4>
      </vt:variant>
    </vt:vector>
  </HeadingPairs>
  <TitlesOfParts>
    <vt:vector size="19" baseType="lpstr">
      <vt:lpstr>2_Corporate Presentation Template (4x3 - Normal)</vt:lpstr>
      <vt:lpstr>Capgemini 2017_Cover slides</vt:lpstr>
      <vt:lpstr>Section slides</vt:lpstr>
      <vt:lpstr>Content Layouts</vt:lpstr>
      <vt:lpstr>Content and Image Layouts</vt:lpstr>
      <vt:lpstr>think-cell Slide</vt:lpstr>
      <vt:lpstr>Core Java 8  and Development Tools</vt:lpstr>
      <vt:lpstr>Lesson Objectives</vt:lpstr>
      <vt:lpstr> 8.1: Regular Expressions Text Processing using Regular Expression</vt:lpstr>
      <vt:lpstr>8.1: Regular Expressions java.util.regex package</vt:lpstr>
      <vt:lpstr>8.1: Regular Expressions  Pattern class</vt:lpstr>
      <vt:lpstr>8.1: Regular Expressions  Pattern class : Example</vt:lpstr>
      <vt:lpstr>8.1: Regular Expressions  Matcher class</vt:lpstr>
      <vt:lpstr>8.1: Regular Expressions  Regular Expression guide</vt:lpstr>
      <vt:lpstr>8.1: Regular Expressions  Regular Expression guide</vt:lpstr>
      <vt:lpstr>  8.2: Regular Expressions to validate data  Example</vt:lpstr>
      <vt:lpstr>8.2: Regular Expressions to validate data Demo : Regular Expression</vt:lpstr>
      <vt:lpstr>Summary</vt:lpstr>
      <vt:lpstr>Review Question</vt:lpstr>
    </vt:vector>
  </TitlesOfParts>
  <Company>Hewlett-Packard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ClassBook-LessonXX-Template IGATE</dc:title>
  <dc:creator>iGATE</dc:creator>
  <cp:lastModifiedBy>shankar</cp:lastModifiedBy>
  <cp:revision>151</cp:revision>
  <cp:lastPrinted>2016-07-13T03:44:00Z</cp:lastPrinted>
  <dcterms:created xsi:type="dcterms:W3CDTF">2012-05-18T02:59:15Z</dcterms:created>
  <dcterms:modified xsi:type="dcterms:W3CDTF">2018-04-04T11:28:21Z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Url">
    <vt:lpwstr/>
  </property>
  <property fmtid="{D5CDD505-2E9C-101B-9397-08002B2CF9AE}" pid="3" name="ContentTypeId">
    <vt:lpwstr>0x010100064F797F9BD2124B9B89E1787624A7F8</vt:lpwstr>
  </property>
  <property fmtid="{D5CDD505-2E9C-101B-9397-08002B2CF9AE}" pid="4" name="_SourceUrl">
    <vt:lpwstr/>
  </property>
</Properties>
</file>